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Default Extension="xlsx" ContentType="application/vnd.openxmlformats-officedocument.spreadsheetml.sheet"/>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39"/>
  </p:notesMasterIdLst>
  <p:sldIdLst>
    <p:sldId id="256" r:id="rId2"/>
    <p:sldId id="257" r:id="rId3"/>
    <p:sldId id="258" r:id="rId4"/>
    <p:sldId id="259" r:id="rId5"/>
    <p:sldId id="311" r:id="rId6"/>
    <p:sldId id="313" r:id="rId7"/>
    <p:sldId id="314" r:id="rId8"/>
    <p:sldId id="315" r:id="rId9"/>
    <p:sldId id="316" r:id="rId10"/>
    <p:sldId id="317" r:id="rId11"/>
    <p:sldId id="318" r:id="rId12"/>
    <p:sldId id="321" r:id="rId13"/>
    <p:sldId id="319" r:id="rId14"/>
    <p:sldId id="320" r:id="rId15"/>
    <p:sldId id="310" r:id="rId16"/>
    <p:sldId id="260" r:id="rId17"/>
    <p:sldId id="261" r:id="rId18"/>
    <p:sldId id="296" r:id="rId19"/>
    <p:sldId id="295" r:id="rId20"/>
    <p:sldId id="297" r:id="rId21"/>
    <p:sldId id="298" r:id="rId22"/>
    <p:sldId id="299" r:id="rId23"/>
    <p:sldId id="300" r:id="rId24"/>
    <p:sldId id="301" r:id="rId25"/>
    <p:sldId id="281" r:id="rId26"/>
    <p:sldId id="262" r:id="rId27"/>
    <p:sldId id="263" r:id="rId28"/>
    <p:sldId id="303" r:id="rId29"/>
    <p:sldId id="265" r:id="rId30"/>
    <p:sldId id="304" r:id="rId31"/>
    <p:sldId id="269" r:id="rId32"/>
    <p:sldId id="305" r:id="rId33"/>
    <p:sldId id="306" r:id="rId34"/>
    <p:sldId id="309" r:id="rId35"/>
    <p:sldId id="308" r:id="rId36"/>
    <p:sldId id="307" r:id="rId37"/>
    <p:sldId id="294" r:id="rId38"/>
  </p:sldIdLst>
  <p:sldSz cx="9144000" cy="5143500" type="screen16x9"/>
  <p:notesSz cx="6858000" cy="9144000"/>
  <p:embeddedFontLst>
    <p:embeddedFont>
      <p:font typeface="Red Hat Display" charset="0"/>
      <p:regular r:id="rId40"/>
      <p:bold r:id="rId41"/>
      <p:italic r:id="rId42"/>
      <p:boldItalic r:id="rId43"/>
    </p:embeddedFont>
    <p:embeddedFont>
      <p:font typeface="Copperplate Gothic Light" pitchFamily="34" charset="0"/>
      <p:regular r:id="rId44"/>
    </p:embeddedFont>
    <p:embeddedFont>
      <p:font typeface="Red Hat Text" charset="0"/>
      <p:regular r:id="rId45"/>
      <p:bold r:id="rId46"/>
      <p:italic r:id="rId47"/>
      <p:boldItalic r:id="rId48"/>
    </p:embeddedFont>
    <p:embeddedFont>
      <p:font typeface="Engravers MT" pitchFamily="18" charset="0"/>
      <p:regular r:id="rId49"/>
    </p:embeddedFont>
    <p:embeddedFont>
      <p:font typeface="Bookman Old Style" pitchFamily="18" charset="0"/>
      <p:regular r:id="rId50"/>
      <p:bold r:id="rId51"/>
      <p:italic r:id="rId52"/>
      <p:boldItalic r:id="rId53"/>
    </p:embeddedFont>
    <p:embeddedFont>
      <p:font typeface="Calibri" pitchFamily="34" charset="0"/>
      <p:regular r:id="rId54"/>
      <p:bold r:id="rId55"/>
      <p:italic r:id="rId56"/>
      <p:boldItalic r:id="rId57"/>
    </p:embeddedFont>
    <p:embeddedFont>
      <p:font typeface="Agency FB" pitchFamily="34" charset="0"/>
      <p:regular r:id="rId58"/>
      <p:bold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67F38A07-D7B8-4D88-859F-E63A7DEED6EB}">
  <a:tblStyle styleId="{67F38A07-D7B8-4D88-859F-E63A7DEED6EB}"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750AF5C-1CCD-4E7A-9779-E25E6EAF9B9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p:scale>
          <a:sx n="90" d="100"/>
          <a:sy n="90" d="100"/>
        </p:scale>
        <p:origin x="-720" y="-24"/>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font" Target="fonts/font20.fntdata"/></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gu-IN"/>
  <c:style val="10"/>
  <c:chart>
    <c:autoTitleDeleted val="1"/>
    <c:view3D>
      <c:rAngAx val="1"/>
    </c:view3D>
    <c:plotArea>
      <c:layout/>
      <c:bar3DChart>
        <c:barDir val="col"/>
        <c:grouping val="clustered"/>
        <c:ser>
          <c:idx val="0"/>
          <c:order val="0"/>
          <c:tx>
            <c:strRef>
              <c:f>Sheet1!$B$1</c:f>
              <c:strCache>
                <c:ptCount val="1"/>
                <c:pt idx="0">
                  <c:v>MIN .DECIBEL</c:v>
                </c:pt>
              </c:strCache>
            </c:strRef>
          </c:tx>
          <c:cat>
            <c:strRef>
              <c:f>Sheet1!$A$2:$A$5</c:f>
              <c:strCache>
                <c:ptCount val="4"/>
                <c:pt idx="0">
                  <c:v>TRAFFIC AREA</c:v>
                </c:pt>
                <c:pt idx="1">
                  <c:v>CRICKET STADIUM</c:v>
                </c:pt>
                <c:pt idx="2">
                  <c:v>INDUSTRY</c:v>
                </c:pt>
                <c:pt idx="3">
                  <c:v>RAILWAY STATION</c:v>
                </c:pt>
              </c:strCache>
            </c:strRef>
          </c:cat>
          <c:val>
            <c:numRef>
              <c:f>Sheet1!$B$2:$B$5</c:f>
              <c:numCache>
                <c:formatCode>General</c:formatCode>
                <c:ptCount val="4"/>
                <c:pt idx="0">
                  <c:v>85</c:v>
                </c:pt>
                <c:pt idx="1">
                  <c:v>115</c:v>
                </c:pt>
                <c:pt idx="2">
                  <c:v>93</c:v>
                </c:pt>
                <c:pt idx="3">
                  <c:v>83</c:v>
                </c:pt>
              </c:numCache>
            </c:numRef>
          </c:val>
        </c:ser>
        <c:ser>
          <c:idx val="1"/>
          <c:order val="1"/>
          <c:tx>
            <c:strRef>
              <c:f>Sheet1!$C$1</c:f>
              <c:strCache>
                <c:ptCount val="1"/>
                <c:pt idx="0">
                  <c:v>AVG. DECIBEL</c:v>
                </c:pt>
              </c:strCache>
            </c:strRef>
          </c:tx>
          <c:cat>
            <c:strRef>
              <c:f>Sheet1!$A$2:$A$5</c:f>
              <c:strCache>
                <c:ptCount val="4"/>
                <c:pt idx="0">
                  <c:v>TRAFFIC AREA</c:v>
                </c:pt>
                <c:pt idx="1">
                  <c:v>CRICKET STADIUM</c:v>
                </c:pt>
                <c:pt idx="2">
                  <c:v>INDUSTRY</c:v>
                </c:pt>
                <c:pt idx="3">
                  <c:v>RAILWAY STATION</c:v>
                </c:pt>
              </c:strCache>
            </c:strRef>
          </c:cat>
          <c:val>
            <c:numRef>
              <c:f>Sheet1!$C$2:$C$5</c:f>
              <c:numCache>
                <c:formatCode>General</c:formatCode>
                <c:ptCount val="4"/>
                <c:pt idx="0">
                  <c:v>90</c:v>
                </c:pt>
                <c:pt idx="1">
                  <c:v>117</c:v>
                </c:pt>
                <c:pt idx="2">
                  <c:v>97</c:v>
                </c:pt>
                <c:pt idx="3">
                  <c:v>85</c:v>
                </c:pt>
              </c:numCache>
            </c:numRef>
          </c:val>
        </c:ser>
        <c:ser>
          <c:idx val="2"/>
          <c:order val="2"/>
          <c:tx>
            <c:strRef>
              <c:f>Sheet1!$D$1</c:f>
              <c:strCache>
                <c:ptCount val="1"/>
                <c:pt idx="0">
                  <c:v>MAX.DECIBEL</c:v>
                </c:pt>
              </c:strCache>
            </c:strRef>
          </c:tx>
          <c:cat>
            <c:strRef>
              <c:f>Sheet1!$A$2:$A$5</c:f>
              <c:strCache>
                <c:ptCount val="4"/>
                <c:pt idx="0">
                  <c:v>TRAFFIC AREA</c:v>
                </c:pt>
                <c:pt idx="1">
                  <c:v>CRICKET STADIUM</c:v>
                </c:pt>
                <c:pt idx="2">
                  <c:v>INDUSTRY</c:v>
                </c:pt>
                <c:pt idx="3">
                  <c:v>RAILWAY STATION</c:v>
                </c:pt>
              </c:strCache>
            </c:strRef>
          </c:cat>
          <c:val>
            <c:numRef>
              <c:f>Sheet1!$D$2:$D$5</c:f>
              <c:numCache>
                <c:formatCode>General</c:formatCode>
                <c:ptCount val="4"/>
                <c:pt idx="0">
                  <c:v>92</c:v>
                </c:pt>
                <c:pt idx="1">
                  <c:v>122</c:v>
                </c:pt>
                <c:pt idx="2">
                  <c:v>102</c:v>
                </c:pt>
                <c:pt idx="3">
                  <c:v>91</c:v>
                </c:pt>
              </c:numCache>
            </c:numRef>
          </c:val>
        </c:ser>
        <c:shape val="box"/>
        <c:axId val="148520960"/>
        <c:axId val="148522496"/>
        <c:axId val="0"/>
      </c:bar3DChart>
      <c:catAx>
        <c:axId val="148520960"/>
        <c:scaling>
          <c:orientation val="minMax"/>
        </c:scaling>
        <c:axPos val="b"/>
        <c:tickLblPos val="nextTo"/>
        <c:txPr>
          <a:bodyPr/>
          <a:lstStyle/>
          <a:p>
            <a:pPr>
              <a:defRPr lang="en-US" sz="1050" b="1" i="1"/>
            </a:pPr>
            <a:endParaRPr lang="gu-IN"/>
          </a:p>
        </c:txPr>
        <c:crossAx val="148522496"/>
        <c:crosses val="autoZero"/>
        <c:auto val="1"/>
        <c:lblAlgn val="ctr"/>
        <c:lblOffset val="100"/>
      </c:catAx>
      <c:valAx>
        <c:axId val="148522496"/>
        <c:scaling>
          <c:orientation val="minMax"/>
        </c:scaling>
        <c:axPos val="l"/>
        <c:majorGridlines/>
        <c:numFmt formatCode="General" sourceLinked="1"/>
        <c:tickLblPos val="nextTo"/>
        <c:txPr>
          <a:bodyPr/>
          <a:lstStyle/>
          <a:p>
            <a:pPr>
              <a:defRPr lang="en-US"/>
            </a:pPr>
            <a:endParaRPr lang="gu-IN"/>
          </a:p>
        </c:txPr>
        <c:crossAx val="148520960"/>
        <c:crosses val="autoZero"/>
        <c:crossBetween val="between"/>
      </c:valAx>
    </c:plotArea>
    <c:legend>
      <c:legendPos val="r"/>
      <c:layout/>
      <c:txPr>
        <a:bodyPr/>
        <a:lstStyle/>
        <a:p>
          <a:pPr>
            <a:defRPr lang="en-US"/>
          </a:pPr>
          <a:endParaRPr lang="gu-IN"/>
        </a:p>
      </c:txPr>
    </c:legend>
    <c:plotVisOnly val="1"/>
  </c:chart>
  <c:txPr>
    <a:bodyPr/>
    <a:lstStyle/>
    <a:p>
      <a:pPr>
        <a:defRPr sz="1800"/>
      </a:pPr>
      <a:endParaRPr lang="gu-IN"/>
    </a:p>
  </c:txPr>
  <c:externalData r:id="rId1"/>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b2f7c811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b2f7c811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b2f7c811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b2f7c811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b2f7c811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b2f7c811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b2f7c811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b2f7c811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5"/>
            </a:gs>
            <a:gs pos="100000">
              <a:schemeClr val="accent4"/>
            </a:gs>
          </a:gsLst>
          <a:lin ang="18900044" scaled="0"/>
        </a:gradFill>
        <a:effectLst/>
      </p:bgPr>
    </p:bg>
    <p:spTree>
      <p:nvGrpSpPr>
        <p:cNvPr id="1" name="Shape 9"/>
        <p:cNvGrpSpPr/>
        <p:nvPr/>
      </p:nvGrpSpPr>
      <p:grpSpPr>
        <a:xfrm>
          <a:off x="0" y="0"/>
          <a:ext cx="0" cy="0"/>
          <a:chOff x="0" y="0"/>
          <a:chExt cx="0" cy="0"/>
        </a:xfrm>
      </p:grpSpPr>
      <p:sp>
        <p:nvSpPr>
          <p:cNvPr id="10" name="Google Shape;10;p2"/>
          <p:cNvSpPr/>
          <p:nvPr/>
        </p:nvSpPr>
        <p:spPr>
          <a:xfrm rot="5400000">
            <a:off x="254825" y="626250"/>
            <a:ext cx="3366900" cy="38910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oogle Shape;11;p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2" name="Google Shape;12;p2"/>
          <p:cNvSpPr txBox="1">
            <a:spLocks noGrp="1"/>
          </p:cNvSpPr>
          <p:nvPr>
            <p:ph type="ctrTitle"/>
          </p:nvPr>
        </p:nvSpPr>
        <p:spPr>
          <a:xfrm>
            <a:off x="4207975" y="1510600"/>
            <a:ext cx="4047900" cy="21222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1"/>
            </a:gs>
            <a:gs pos="100000">
              <a:schemeClr val="accent2"/>
            </a:gs>
          </a:gsLst>
          <a:lin ang="18900044" scaled="0"/>
        </a:gradFill>
        <a:effectLst/>
      </p:bgPr>
    </p:bg>
    <p:spTree>
      <p:nvGrpSpPr>
        <p:cNvPr id="1" name="Shape 13"/>
        <p:cNvGrpSpPr/>
        <p:nvPr/>
      </p:nvGrpSpPr>
      <p:grpSpPr>
        <a:xfrm>
          <a:off x="0" y="0"/>
          <a:ext cx="0" cy="0"/>
          <a:chOff x="0" y="0"/>
          <a:chExt cx="0" cy="0"/>
        </a:xfrm>
      </p:grpSpPr>
      <p:sp>
        <p:nvSpPr>
          <p:cNvPr id="14" name="Google Shape;14;p3"/>
          <p:cNvSpPr/>
          <p:nvPr/>
        </p:nvSpPr>
        <p:spPr>
          <a:xfrm rot="5400000">
            <a:off x="260250" y="1428700"/>
            <a:ext cx="1750800" cy="2286000"/>
          </a:xfrm>
          <a:prstGeom prst="round2SameRect">
            <a:avLst>
              <a:gd name="adj1" fmla="val 50000"/>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Google Shape;15;p3"/>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6" name="Google Shape;16;p3"/>
          <p:cNvSpPr txBox="1">
            <a:spLocks noGrp="1"/>
          </p:cNvSpPr>
          <p:nvPr>
            <p:ph type="ctrTitle"/>
          </p:nvPr>
        </p:nvSpPr>
        <p:spPr>
          <a:xfrm>
            <a:off x="2475275" y="2003875"/>
            <a:ext cx="5813400" cy="668100"/>
          </a:xfrm>
          <a:prstGeom prst="rect">
            <a:avLst/>
          </a:prstGeom>
        </p:spPr>
        <p:txBody>
          <a:bodyPr spcFirstLastPara="1" wrap="square" lIns="0" tIns="0" rIns="0" bIns="0" anchor="b" anchorCtr="0">
            <a:noAutofit/>
          </a:bodyPr>
          <a:lstStyle>
            <a:lvl1pPr lvl="0" rtl="0">
              <a:spcBef>
                <a:spcPts val="0"/>
              </a:spcBef>
              <a:spcAft>
                <a:spcPts val="0"/>
              </a:spcAft>
              <a:buClr>
                <a:schemeClr val="accent5"/>
              </a:buClr>
              <a:buSzPts val="4400"/>
              <a:buNone/>
              <a:defRPr sz="4400">
                <a:solidFill>
                  <a:schemeClr val="accent5"/>
                </a:solidFill>
              </a:defRPr>
            </a:lvl1pPr>
            <a:lvl2pPr lvl="1" rtl="0">
              <a:spcBef>
                <a:spcPts val="0"/>
              </a:spcBef>
              <a:spcAft>
                <a:spcPts val="0"/>
              </a:spcAft>
              <a:buClr>
                <a:schemeClr val="accent5"/>
              </a:buClr>
              <a:buSzPts val="4400"/>
              <a:buNone/>
              <a:defRPr sz="4400">
                <a:solidFill>
                  <a:schemeClr val="accent5"/>
                </a:solidFill>
              </a:defRPr>
            </a:lvl2pPr>
            <a:lvl3pPr lvl="2" rtl="0">
              <a:spcBef>
                <a:spcPts val="0"/>
              </a:spcBef>
              <a:spcAft>
                <a:spcPts val="0"/>
              </a:spcAft>
              <a:buClr>
                <a:schemeClr val="accent5"/>
              </a:buClr>
              <a:buSzPts val="4400"/>
              <a:buNone/>
              <a:defRPr sz="4400">
                <a:solidFill>
                  <a:schemeClr val="accent5"/>
                </a:solidFill>
              </a:defRPr>
            </a:lvl3pPr>
            <a:lvl4pPr lvl="3" rtl="0">
              <a:spcBef>
                <a:spcPts val="0"/>
              </a:spcBef>
              <a:spcAft>
                <a:spcPts val="0"/>
              </a:spcAft>
              <a:buClr>
                <a:schemeClr val="accent5"/>
              </a:buClr>
              <a:buSzPts val="4400"/>
              <a:buNone/>
              <a:defRPr sz="4400">
                <a:solidFill>
                  <a:schemeClr val="accent5"/>
                </a:solidFill>
              </a:defRPr>
            </a:lvl4pPr>
            <a:lvl5pPr lvl="4" rtl="0">
              <a:spcBef>
                <a:spcPts val="0"/>
              </a:spcBef>
              <a:spcAft>
                <a:spcPts val="0"/>
              </a:spcAft>
              <a:buClr>
                <a:schemeClr val="accent5"/>
              </a:buClr>
              <a:buSzPts val="4400"/>
              <a:buNone/>
              <a:defRPr sz="4400">
                <a:solidFill>
                  <a:schemeClr val="accent5"/>
                </a:solidFill>
              </a:defRPr>
            </a:lvl5pPr>
            <a:lvl6pPr lvl="5" rtl="0">
              <a:spcBef>
                <a:spcPts val="0"/>
              </a:spcBef>
              <a:spcAft>
                <a:spcPts val="0"/>
              </a:spcAft>
              <a:buClr>
                <a:schemeClr val="accent5"/>
              </a:buClr>
              <a:buSzPts val="4400"/>
              <a:buNone/>
              <a:defRPr sz="4400">
                <a:solidFill>
                  <a:schemeClr val="accent5"/>
                </a:solidFill>
              </a:defRPr>
            </a:lvl6pPr>
            <a:lvl7pPr lvl="6" rtl="0">
              <a:spcBef>
                <a:spcPts val="0"/>
              </a:spcBef>
              <a:spcAft>
                <a:spcPts val="0"/>
              </a:spcAft>
              <a:buClr>
                <a:schemeClr val="accent5"/>
              </a:buClr>
              <a:buSzPts val="4400"/>
              <a:buNone/>
              <a:defRPr sz="4400">
                <a:solidFill>
                  <a:schemeClr val="accent5"/>
                </a:solidFill>
              </a:defRPr>
            </a:lvl7pPr>
            <a:lvl8pPr lvl="7" rtl="0">
              <a:spcBef>
                <a:spcPts val="0"/>
              </a:spcBef>
              <a:spcAft>
                <a:spcPts val="0"/>
              </a:spcAft>
              <a:buClr>
                <a:schemeClr val="accent5"/>
              </a:buClr>
              <a:buSzPts val="4400"/>
              <a:buNone/>
              <a:defRPr sz="4400">
                <a:solidFill>
                  <a:schemeClr val="accent5"/>
                </a:solidFill>
              </a:defRPr>
            </a:lvl8pPr>
            <a:lvl9pPr lvl="8" rtl="0">
              <a:spcBef>
                <a:spcPts val="0"/>
              </a:spcBef>
              <a:spcAft>
                <a:spcPts val="0"/>
              </a:spcAft>
              <a:buClr>
                <a:schemeClr val="accent5"/>
              </a:buClr>
              <a:buSzPts val="4400"/>
              <a:buNone/>
              <a:defRPr sz="4400">
                <a:solidFill>
                  <a:schemeClr val="accent5"/>
                </a:solidFill>
              </a:defRPr>
            </a:lvl9pPr>
          </a:lstStyle>
          <a:p>
            <a:endParaRPr/>
          </a:p>
        </p:txBody>
      </p:sp>
      <p:sp>
        <p:nvSpPr>
          <p:cNvPr id="17" name="Google Shape;17;p3"/>
          <p:cNvSpPr txBox="1">
            <a:spLocks noGrp="1"/>
          </p:cNvSpPr>
          <p:nvPr>
            <p:ph type="subTitle" idx="1"/>
          </p:nvPr>
        </p:nvSpPr>
        <p:spPr>
          <a:xfrm>
            <a:off x="2475275" y="2769050"/>
            <a:ext cx="5813400" cy="370500"/>
          </a:xfrm>
          <a:prstGeom prst="rect">
            <a:avLst/>
          </a:prstGeom>
        </p:spPr>
        <p:txBody>
          <a:bodyPr spcFirstLastPara="1" wrap="square" lIns="0" tIns="0" rIns="0" bIns="0" anchor="t" anchorCtr="0">
            <a:noAutofit/>
          </a:bodyPr>
          <a:lstStyle>
            <a:lvl1pPr lvl="0" rtl="0">
              <a:spcBef>
                <a:spcPts val="0"/>
              </a:spcBef>
              <a:spcAft>
                <a:spcPts val="0"/>
              </a:spcAft>
              <a:buClr>
                <a:schemeClr val="accent4"/>
              </a:buClr>
              <a:buSzPts val="2400"/>
              <a:buNone/>
              <a:defRPr>
                <a:solidFill>
                  <a:schemeClr val="accent4"/>
                </a:solidFill>
              </a:defRPr>
            </a:lvl1pPr>
            <a:lvl2pPr lvl="1" rtl="0">
              <a:spcBef>
                <a:spcPts val="800"/>
              </a:spcBef>
              <a:spcAft>
                <a:spcPts val="0"/>
              </a:spcAft>
              <a:buClr>
                <a:schemeClr val="accent4"/>
              </a:buClr>
              <a:buSzPts val="3000"/>
              <a:buNone/>
              <a:defRPr sz="3000">
                <a:solidFill>
                  <a:schemeClr val="accent4"/>
                </a:solidFill>
              </a:defRPr>
            </a:lvl2pPr>
            <a:lvl3pPr lvl="2" rtl="0">
              <a:spcBef>
                <a:spcPts val="800"/>
              </a:spcBef>
              <a:spcAft>
                <a:spcPts val="0"/>
              </a:spcAft>
              <a:buClr>
                <a:schemeClr val="accent4"/>
              </a:buClr>
              <a:buSzPts val="3000"/>
              <a:buNone/>
              <a:defRPr sz="3000">
                <a:solidFill>
                  <a:schemeClr val="accent4"/>
                </a:solidFill>
              </a:defRPr>
            </a:lvl3pPr>
            <a:lvl4pPr lvl="3" rtl="0">
              <a:spcBef>
                <a:spcPts val="800"/>
              </a:spcBef>
              <a:spcAft>
                <a:spcPts val="0"/>
              </a:spcAft>
              <a:buClr>
                <a:schemeClr val="accent4"/>
              </a:buClr>
              <a:buSzPts val="3000"/>
              <a:buNone/>
              <a:defRPr sz="3000">
                <a:solidFill>
                  <a:schemeClr val="accent4"/>
                </a:solidFill>
              </a:defRPr>
            </a:lvl4pPr>
            <a:lvl5pPr lvl="4" rtl="0">
              <a:spcBef>
                <a:spcPts val="800"/>
              </a:spcBef>
              <a:spcAft>
                <a:spcPts val="0"/>
              </a:spcAft>
              <a:buClr>
                <a:schemeClr val="accent4"/>
              </a:buClr>
              <a:buSzPts val="3000"/>
              <a:buNone/>
              <a:defRPr sz="3000">
                <a:solidFill>
                  <a:schemeClr val="accent4"/>
                </a:solidFill>
              </a:defRPr>
            </a:lvl5pPr>
            <a:lvl6pPr lvl="5" rtl="0">
              <a:spcBef>
                <a:spcPts val="800"/>
              </a:spcBef>
              <a:spcAft>
                <a:spcPts val="0"/>
              </a:spcAft>
              <a:buClr>
                <a:schemeClr val="accent4"/>
              </a:buClr>
              <a:buSzPts val="3000"/>
              <a:buNone/>
              <a:defRPr sz="3000">
                <a:solidFill>
                  <a:schemeClr val="accent4"/>
                </a:solidFill>
              </a:defRPr>
            </a:lvl6pPr>
            <a:lvl7pPr lvl="6" rtl="0">
              <a:spcBef>
                <a:spcPts val="800"/>
              </a:spcBef>
              <a:spcAft>
                <a:spcPts val="0"/>
              </a:spcAft>
              <a:buClr>
                <a:schemeClr val="accent4"/>
              </a:buClr>
              <a:buSzPts val="3000"/>
              <a:buNone/>
              <a:defRPr sz="3000">
                <a:solidFill>
                  <a:schemeClr val="accent4"/>
                </a:solidFill>
              </a:defRPr>
            </a:lvl7pPr>
            <a:lvl8pPr lvl="7" rtl="0">
              <a:spcBef>
                <a:spcPts val="800"/>
              </a:spcBef>
              <a:spcAft>
                <a:spcPts val="0"/>
              </a:spcAft>
              <a:buClr>
                <a:schemeClr val="accent4"/>
              </a:buClr>
              <a:buSzPts val="3000"/>
              <a:buNone/>
              <a:defRPr sz="3000">
                <a:solidFill>
                  <a:schemeClr val="accent4"/>
                </a:solidFill>
              </a:defRPr>
            </a:lvl8pPr>
            <a:lvl9pPr lvl="8" rtl="0">
              <a:spcBef>
                <a:spcPts val="800"/>
              </a:spcBef>
              <a:spcAft>
                <a:spcPts val="800"/>
              </a:spcAft>
              <a:buClr>
                <a:schemeClr val="accent4"/>
              </a:buClr>
              <a:buSzPts val="3000"/>
              <a:buNone/>
              <a:defRPr sz="3000">
                <a:solidFill>
                  <a:schemeClr val="accent4"/>
                </a:solidFill>
              </a:defRPr>
            </a:lvl9pPr>
          </a:lstStyle>
          <a:p>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8"/>
        <p:cNvGrpSpPr/>
        <p:nvPr/>
      </p:nvGrpSpPr>
      <p:grpSpPr>
        <a:xfrm>
          <a:off x="0" y="0"/>
          <a:ext cx="0" cy="0"/>
          <a:chOff x="0" y="0"/>
          <a:chExt cx="0" cy="0"/>
        </a:xfrm>
      </p:grpSpPr>
      <p:sp>
        <p:nvSpPr>
          <p:cNvPr id="19" name="Google Shape;19;p4"/>
          <p:cNvSpPr/>
          <p:nvPr/>
        </p:nvSpPr>
        <p:spPr>
          <a:xfrm>
            <a:off x="4091600" y="3948600"/>
            <a:ext cx="960900" cy="1194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rot="10800000">
            <a:off x="4091600" y="0"/>
            <a:ext cx="960900" cy="1194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Google Shape;21;p4"/>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2" name="Google Shape;22;p4"/>
          <p:cNvSpPr txBox="1">
            <a:spLocks noGrp="1"/>
          </p:cNvSpPr>
          <p:nvPr>
            <p:ph type="body" idx="1"/>
          </p:nvPr>
        </p:nvSpPr>
        <p:spPr>
          <a:xfrm>
            <a:off x="1441500" y="1194900"/>
            <a:ext cx="6261300" cy="2753700"/>
          </a:xfrm>
          <a:prstGeom prst="rect">
            <a:avLst/>
          </a:prstGeom>
        </p:spPr>
        <p:txBody>
          <a:bodyPr spcFirstLastPara="1" wrap="square" lIns="0" tIns="0" rIns="0" bIns="0" anchor="ctr" anchorCtr="0">
            <a:noAutofit/>
          </a:bodyPr>
          <a:lstStyle>
            <a:lvl1pPr marL="457200" lvl="0" indent="-419100" algn="ctr" rtl="0">
              <a:spcBef>
                <a:spcPts val="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1pPr>
            <a:lvl2pPr marL="914400" lvl="1" indent="-419100" algn="ctr" rtl="0">
              <a:spcBef>
                <a:spcPts val="80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2pPr>
            <a:lvl3pPr marL="1371600" lvl="2" indent="-419100" algn="ctr" rtl="0">
              <a:spcBef>
                <a:spcPts val="80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3pPr>
            <a:lvl4pPr marL="1828800" lvl="3" indent="-419100" algn="ctr" rtl="0">
              <a:spcBef>
                <a:spcPts val="80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4pPr>
            <a:lvl5pPr marL="2286000" lvl="4" indent="-419100" algn="ctr" rtl="0">
              <a:spcBef>
                <a:spcPts val="80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5pPr>
            <a:lvl6pPr marL="2743200" lvl="5" indent="-419100" algn="ctr" rtl="0">
              <a:spcBef>
                <a:spcPts val="80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6pPr>
            <a:lvl7pPr marL="3200400" lvl="6" indent="-419100" algn="ctr" rtl="0">
              <a:spcBef>
                <a:spcPts val="80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7pPr>
            <a:lvl8pPr marL="3657600" lvl="7" indent="-419100" algn="ctr" rtl="0">
              <a:spcBef>
                <a:spcPts val="80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8pPr>
            <a:lvl9pPr marL="4114800" lvl="8" indent="-419100" algn="ctr" rtl="0">
              <a:spcBef>
                <a:spcPts val="800"/>
              </a:spcBef>
              <a:spcAft>
                <a:spcPts val="80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9pPr>
          </a:lstStyle>
          <a:p>
            <a:endParaRPr/>
          </a:p>
        </p:txBody>
      </p:sp>
      <p:sp>
        <p:nvSpPr>
          <p:cNvPr id="23" name="Google Shape;23;p4"/>
          <p:cNvSpPr txBox="1"/>
          <p:nvPr/>
        </p:nvSpPr>
        <p:spPr>
          <a:xfrm>
            <a:off x="3593400" y="405206"/>
            <a:ext cx="19572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600">
                <a:solidFill>
                  <a:schemeClr val="accent4"/>
                </a:solidFill>
              </a:rPr>
              <a:t>“</a:t>
            </a:r>
            <a:endParaRPr sz="9600">
              <a:solidFill>
                <a:schemeClr val="accent4"/>
              </a:solidFill>
            </a:endParaRPr>
          </a:p>
        </p:txBody>
      </p:sp>
      <p:sp>
        <p:nvSpPr>
          <p:cNvPr id="24" name="Google Shape;24;p4"/>
          <p:cNvSpPr txBox="1">
            <a:spLocks noGrp="1"/>
          </p:cNvSpPr>
          <p:nvPr>
            <p:ph type="sldNum" idx="12"/>
          </p:nvPr>
        </p:nvSpPr>
        <p:spPr>
          <a:xfrm>
            <a:off x="4091600" y="4717600"/>
            <a:ext cx="960900" cy="4260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
        <p:nvSpPr>
          <p:cNvPr id="25" name="Google Shape;25;p4"/>
          <p:cNvSpPr txBox="1"/>
          <p:nvPr/>
        </p:nvSpPr>
        <p:spPr>
          <a:xfrm>
            <a:off x="3593400" y="3900356"/>
            <a:ext cx="19572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600">
                <a:solidFill>
                  <a:schemeClr val="accent4"/>
                </a:solidFill>
              </a:rPr>
              <a:t>”</a:t>
            </a:r>
            <a:endParaRPr sz="9600">
              <a:solidFill>
                <a:schemeClr val="accent4"/>
              </a:solidFill>
            </a:endParaRP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6"/>
        <p:cNvGrpSpPr/>
        <p:nvPr/>
      </p:nvGrpSpPr>
      <p:grpSpPr>
        <a:xfrm>
          <a:off x="0" y="0"/>
          <a:ext cx="0" cy="0"/>
          <a:chOff x="0" y="0"/>
          <a:chExt cx="0" cy="0"/>
        </a:xfrm>
      </p:grpSpPr>
      <p:sp>
        <p:nvSpPr>
          <p:cNvPr id="27" name="Google Shape;27;p5"/>
          <p:cNvSpPr/>
          <p:nvPr/>
        </p:nvSpPr>
        <p:spPr>
          <a:xfrm rot="5400000">
            <a:off x="163900" y="578775"/>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 name="Google Shape;28;p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9" name="Google Shape;29;p5"/>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0" name="Google Shape;30;p5"/>
          <p:cNvSpPr txBox="1">
            <a:spLocks noGrp="1"/>
          </p:cNvSpPr>
          <p:nvPr>
            <p:ph type="body" idx="1"/>
          </p:nvPr>
        </p:nvSpPr>
        <p:spPr>
          <a:xfrm>
            <a:off x="1044475" y="1468375"/>
            <a:ext cx="7207500" cy="27576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31" name="Google Shape;31;p5"/>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2"/>
        <p:cNvGrpSpPr/>
        <p:nvPr/>
      </p:nvGrpSpPr>
      <p:grpSpPr>
        <a:xfrm>
          <a:off x="0" y="0"/>
          <a:ext cx="0" cy="0"/>
          <a:chOff x="0" y="0"/>
          <a:chExt cx="0" cy="0"/>
        </a:xfrm>
      </p:grpSpPr>
      <p:sp>
        <p:nvSpPr>
          <p:cNvPr id="33" name="Google Shape;33;p6"/>
          <p:cNvSpPr/>
          <p:nvPr/>
        </p:nvSpPr>
        <p:spPr>
          <a:xfrm rot="5400000">
            <a:off x="163900" y="578775"/>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 name="Google Shape;34;p6"/>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5" name="Google Shape;35;p6"/>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6" name="Google Shape;36;p6"/>
          <p:cNvSpPr txBox="1">
            <a:spLocks noGrp="1"/>
          </p:cNvSpPr>
          <p:nvPr>
            <p:ph type="body" idx="1"/>
          </p:nvPr>
        </p:nvSpPr>
        <p:spPr>
          <a:xfrm>
            <a:off x="1044350" y="1468375"/>
            <a:ext cx="3367500" cy="2899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7" name="Google Shape;37;p6"/>
          <p:cNvSpPr txBox="1">
            <a:spLocks noGrp="1"/>
          </p:cNvSpPr>
          <p:nvPr>
            <p:ph type="body" idx="2"/>
          </p:nvPr>
        </p:nvSpPr>
        <p:spPr>
          <a:xfrm>
            <a:off x="4884415" y="1468375"/>
            <a:ext cx="3367500" cy="2899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8" name="Google Shape;38;p6"/>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Light background" type="blank">
  <p:cSld name="BLANK">
    <p:spTree>
      <p:nvGrpSpPr>
        <p:cNvPr id="1" name="Shape 57"/>
        <p:cNvGrpSpPr/>
        <p:nvPr/>
      </p:nvGrpSpPr>
      <p:grpSpPr>
        <a:xfrm>
          <a:off x="0" y="0"/>
          <a:ext cx="0" cy="0"/>
          <a:chOff x="0" y="0"/>
          <a:chExt cx="0" cy="0"/>
        </a:xfrm>
      </p:grpSpPr>
      <p:sp>
        <p:nvSpPr>
          <p:cNvPr id="58" name="Google Shape;58;p10"/>
          <p:cNvSpPr/>
          <p:nvPr/>
        </p:nvSpPr>
        <p:spPr>
          <a:xfrm rot="5400000">
            <a:off x="163900" y="2091300"/>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 name="Google Shape;59;p10"/>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60" name="Google Shape;60;p10"/>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 Dark background">
  <p:cSld name="BLANK_1">
    <p:bg>
      <p:bgPr>
        <a:gradFill>
          <a:gsLst>
            <a:gs pos="0">
              <a:schemeClr val="accent5"/>
            </a:gs>
            <a:gs pos="100000">
              <a:schemeClr val="accent4"/>
            </a:gs>
          </a:gsLst>
          <a:lin ang="18900044" scaled="0"/>
        </a:gradFill>
        <a:effectLst/>
      </p:bgPr>
    </p:bg>
    <p:spTree>
      <p:nvGrpSpPr>
        <p:cNvPr id="1" name="Shape 61"/>
        <p:cNvGrpSpPr/>
        <p:nvPr/>
      </p:nvGrpSpPr>
      <p:grpSpPr>
        <a:xfrm>
          <a:off x="0" y="0"/>
          <a:ext cx="0" cy="0"/>
          <a:chOff x="0" y="0"/>
          <a:chExt cx="0" cy="0"/>
        </a:xfrm>
      </p:grpSpPr>
      <p:sp>
        <p:nvSpPr>
          <p:cNvPr id="62" name="Google Shape;62;p11"/>
          <p:cNvSpPr/>
          <p:nvPr/>
        </p:nvSpPr>
        <p:spPr>
          <a:xfrm rot="5400000">
            <a:off x="163900" y="2091300"/>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 name="Google Shape;63;p11"/>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64" name="Google Shape;64;p11"/>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44475" y="742575"/>
            <a:ext cx="7207500" cy="6333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1pPr>
            <a:lvl2pPr lvl="1"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2pPr>
            <a:lvl3pPr lvl="2"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3pPr>
            <a:lvl4pPr lvl="3"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4pPr>
            <a:lvl5pPr lvl="4"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5pPr>
            <a:lvl6pPr lvl="5"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6pPr>
            <a:lvl7pPr lvl="6"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7pPr>
            <a:lvl8pPr lvl="7"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8pPr>
            <a:lvl9pPr lvl="8"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9pPr>
          </a:lstStyle>
          <a:p>
            <a:endParaRPr/>
          </a:p>
        </p:txBody>
      </p:sp>
      <p:sp>
        <p:nvSpPr>
          <p:cNvPr id="7" name="Google Shape;7;p1"/>
          <p:cNvSpPr txBox="1">
            <a:spLocks noGrp="1"/>
          </p:cNvSpPr>
          <p:nvPr>
            <p:ph type="body" idx="1"/>
          </p:nvPr>
        </p:nvSpPr>
        <p:spPr>
          <a:xfrm>
            <a:off x="1044475" y="1468375"/>
            <a:ext cx="7207500" cy="27576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1"/>
              </a:buClr>
              <a:buSzPts val="2400"/>
              <a:buFont typeface="Red Hat Text"/>
              <a:buChar char="●"/>
              <a:defRPr sz="2400">
                <a:solidFill>
                  <a:schemeClr val="dk1"/>
                </a:solidFill>
                <a:latin typeface="Red Hat Text"/>
                <a:ea typeface="Red Hat Text"/>
                <a:cs typeface="Red Hat Text"/>
                <a:sym typeface="Red Hat Text"/>
              </a:defRPr>
            </a:lvl1pPr>
            <a:lvl2pPr marL="914400" lvl="1" indent="-381000" rtl="0">
              <a:lnSpc>
                <a:spcPct val="115000"/>
              </a:lnSpc>
              <a:spcBef>
                <a:spcPts val="800"/>
              </a:spcBef>
              <a:spcAft>
                <a:spcPts val="0"/>
              </a:spcAft>
              <a:buClr>
                <a:schemeClr val="accent1"/>
              </a:buClr>
              <a:buSzPts val="2400"/>
              <a:buFont typeface="Red Hat Text"/>
              <a:buChar char="○"/>
              <a:defRPr sz="2400">
                <a:solidFill>
                  <a:schemeClr val="dk1"/>
                </a:solidFill>
                <a:latin typeface="Red Hat Text"/>
                <a:ea typeface="Red Hat Text"/>
                <a:cs typeface="Red Hat Text"/>
                <a:sym typeface="Red Hat Text"/>
              </a:defRPr>
            </a:lvl2pPr>
            <a:lvl3pPr marL="1371600" lvl="2" indent="-381000" rtl="0">
              <a:lnSpc>
                <a:spcPct val="115000"/>
              </a:lnSpc>
              <a:spcBef>
                <a:spcPts val="800"/>
              </a:spcBef>
              <a:spcAft>
                <a:spcPts val="0"/>
              </a:spcAft>
              <a:buClr>
                <a:schemeClr val="accent1"/>
              </a:buClr>
              <a:buSzPts val="2400"/>
              <a:buFont typeface="Red Hat Text"/>
              <a:buChar char="■"/>
              <a:defRPr sz="2400">
                <a:solidFill>
                  <a:schemeClr val="dk1"/>
                </a:solidFill>
                <a:latin typeface="Red Hat Text"/>
                <a:ea typeface="Red Hat Text"/>
                <a:cs typeface="Red Hat Text"/>
                <a:sym typeface="Red Hat Text"/>
              </a:defRPr>
            </a:lvl3pPr>
            <a:lvl4pPr marL="1828800" lvl="3" indent="-381000" rtl="0">
              <a:lnSpc>
                <a:spcPct val="115000"/>
              </a:lnSpc>
              <a:spcBef>
                <a:spcPts val="8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4pPr>
            <a:lvl5pPr marL="2286000" lvl="4" indent="-381000" rtl="0">
              <a:lnSpc>
                <a:spcPct val="115000"/>
              </a:lnSpc>
              <a:spcBef>
                <a:spcPts val="8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5pPr>
            <a:lvl6pPr marL="2743200" lvl="5" indent="-381000" rtl="0">
              <a:lnSpc>
                <a:spcPct val="115000"/>
              </a:lnSpc>
              <a:spcBef>
                <a:spcPts val="8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6pPr>
            <a:lvl7pPr marL="3200400" lvl="6" indent="-381000" rtl="0">
              <a:lnSpc>
                <a:spcPct val="115000"/>
              </a:lnSpc>
              <a:spcBef>
                <a:spcPts val="8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7pPr>
            <a:lvl8pPr marL="3657600" lvl="7" indent="-381000" rtl="0">
              <a:lnSpc>
                <a:spcPct val="115000"/>
              </a:lnSpc>
              <a:spcBef>
                <a:spcPts val="8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8pPr>
            <a:lvl9pPr marL="4114800" lvl="8" indent="-381000" rtl="0">
              <a:lnSpc>
                <a:spcPct val="115000"/>
              </a:lnSpc>
              <a:spcBef>
                <a:spcPts val="800"/>
              </a:spcBef>
              <a:spcAft>
                <a:spcPts val="800"/>
              </a:spcAft>
              <a:buClr>
                <a:schemeClr val="dk1"/>
              </a:buClr>
              <a:buSzPts val="2400"/>
              <a:buFont typeface="Red Hat Text"/>
              <a:buChar char="■"/>
              <a:defRPr sz="2400">
                <a:solidFill>
                  <a:schemeClr val="dk1"/>
                </a:solidFill>
                <a:latin typeface="Red Hat Text"/>
                <a:ea typeface="Red Hat Text"/>
                <a:cs typeface="Red Hat Text"/>
                <a:sym typeface="Red Hat Text"/>
              </a:defRPr>
            </a:lvl9pPr>
          </a:lstStyle>
          <a:p>
            <a:endParaRPr/>
          </a:p>
        </p:txBody>
      </p:sp>
      <p:sp>
        <p:nvSpPr>
          <p:cNvPr id="8" name="Google Shape;8;p1"/>
          <p:cNvSpPr txBox="1">
            <a:spLocks noGrp="1"/>
          </p:cNvSpPr>
          <p:nvPr>
            <p:ph type="sldNum" idx="12"/>
          </p:nvPr>
        </p:nvSpPr>
        <p:spPr>
          <a:xfrm>
            <a:off x="8619825" y="4630250"/>
            <a:ext cx="524100" cy="513300"/>
          </a:xfrm>
          <a:prstGeom prst="rect">
            <a:avLst/>
          </a:prstGeom>
          <a:noFill/>
          <a:ln>
            <a:noFill/>
          </a:ln>
        </p:spPr>
        <p:txBody>
          <a:bodyPr spcFirstLastPara="1" wrap="square" lIns="0" tIns="0" rIns="0" bIns="0" anchor="ctr" anchorCtr="0">
            <a:noAutofit/>
          </a:bodyPr>
          <a:lstStyle>
            <a:lvl1pPr lvl="0" algn="ctr" rtl="0">
              <a:buNone/>
              <a:defRPr sz="1300" b="1">
                <a:solidFill>
                  <a:schemeClr val="dk2"/>
                </a:solidFill>
                <a:latin typeface="Red Hat Display"/>
                <a:ea typeface="Red Hat Display"/>
                <a:cs typeface="Red Hat Display"/>
                <a:sym typeface="Red Hat Display"/>
              </a:defRPr>
            </a:lvl1pPr>
            <a:lvl2pPr lvl="1" algn="ctr" rtl="0">
              <a:buNone/>
              <a:defRPr sz="1300" b="1">
                <a:solidFill>
                  <a:schemeClr val="dk2"/>
                </a:solidFill>
                <a:latin typeface="Red Hat Display"/>
                <a:ea typeface="Red Hat Display"/>
                <a:cs typeface="Red Hat Display"/>
                <a:sym typeface="Red Hat Display"/>
              </a:defRPr>
            </a:lvl2pPr>
            <a:lvl3pPr lvl="2" algn="ctr" rtl="0">
              <a:buNone/>
              <a:defRPr sz="1300" b="1">
                <a:solidFill>
                  <a:schemeClr val="dk2"/>
                </a:solidFill>
                <a:latin typeface="Red Hat Display"/>
                <a:ea typeface="Red Hat Display"/>
                <a:cs typeface="Red Hat Display"/>
                <a:sym typeface="Red Hat Display"/>
              </a:defRPr>
            </a:lvl3pPr>
            <a:lvl4pPr lvl="3" algn="ctr" rtl="0">
              <a:buNone/>
              <a:defRPr sz="1300" b="1">
                <a:solidFill>
                  <a:schemeClr val="dk2"/>
                </a:solidFill>
                <a:latin typeface="Red Hat Display"/>
                <a:ea typeface="Red Hat Display"/>
                <a:cs typeface="Red Hat Display"/>
                <a:sym typeface="Red Hat Display"/>
              </a:defRPr>
            </a:lvl4pPr>
            <a:lvl5pPr lvl="4" algn="ctr" rtl="0">
              <a:buNone/>
              <a:defRPr sz="1300" b="1">
                <a:solidFill>
                  <a:schemeClr val="dk2"/>
                </a:solidFill>
                <a:latin typeface="Red Hat Display"/>
                <a:ea typeface="Red Hat Display"/>
                <a:cs typeface="Red Hat Display"/>
                <a:sym typeface="Red Hat Display"/>
              </a:defRPr>
            </a:lvl5pPr>
            <a:lvl6pPr lvl="5" algn="ctr" rtl="0">
              <a:buNone/>
              <a:defRPr sz="1300" b="1">
                <a:solidFill>
                  <a:schemeClr val="dk2"/>
                </a:solidFill>
                <a:latin typeface="Red Hat Display"/>
                <a:ea typeface="Red Hat Display"/>
                <a:cs typeface="Red Hat Display"/>
                <a:sym typeface="Red Hat Display"/>
              </a:defRPr>
            </a:lvl6pPr>
            <a:lvl7pPr lvl="6" algn="ctr" rtl="0">
              <a:buNone/>
              <a:defRPr sz="1300" b="1">
                <a:solidFill>
                  <a:schemeClr val="dk2"/>
                </a:solidFill>
                <a:latin typeface="Red Hat Display"/>
                <a:ea typeface="Red Hat Display"/>
                <a:cs typeface="Red Hat Display"/>
                <a:sym typeface="Red Hat Display"/>
              </a:defRPr>
            </a:lvl7pPr>
            <a:lvl8pPr lvl="7" algn="ctr" rtl="0">
              <a:buNone/>
              <a:defRPr sz="1300" b="1">
                <a:solidFill>
                  <a:schemeClr val="dk2"/>
                </a:solidFill>
                <a:latin typeface="Red Hat Display"/>
                <a:ea typeface="Red Hat Display"/>
                <a:cs typeface="Red Hat Display"/>
                <a:sym typeface="Red Hat Display"/>
              </a:defRPr>
            </a:lvl8pPr>
            <a:lvl9pPr lvl="8" algn="ctr" rtl="0">
              <a:buNone/>
              <a:defRPr sz="1300" b="1">
                <a:solidFill>
                  <a:schemeClr val="dk2"/>
                </a:solidFill>
                <a:latin typeface="Red Hat Display"/>
                <a:ea typeface="Red Hat Display"/>
                <a:cs typeface="Red Hat Display"/>
                <a:sym typeface="Red Hat Display"/>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6" r:id="rId6"/>
    <p:sldLayoutId id="2147483657" r:id="rId7"/>
  </p:sldLayoutIdLst>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4.xml"/><Relationship Id="rId1" Type="http://schemas.openxmlformats.org/officeDocument/2006/relationships/video" Target="file:///C:\Users\Admin\Downloads\WhatsApp%20Video%202021-07-20%20at%2011.23.34%20AM.mp4"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4.xml"/><Relationship Id="rId1" Type="http://schemas.openxmlformats.org/officeDocument/2006/relationships/video" Target="file:///C:\Users\Admin\Downloads\WhatsApp%20Video%202021-07-22%20at%2011.09.05%20AM.mp4"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4.xml"/><Relationship Id="rId1" Type="http://schemas.openxmlformats.org/officeDocument/2006/relationships/video" Target="file:///C:\Users\Admin\Desktop\railway%20station.mp4"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4.xml"/><Relationship Id="rId1" Type="http://schemas.openxmlformats.org/officeDocument/2006/relationships/video" Target="file:///C:\Users\Admin\Downloads\WhatsApp%20Video%202021-07-20%20at%204.11.21%20PM.mp4"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4.xml"/><Relationship Id="rId1" Type="http://schemas.openxmlformats.org/officeDocument/2006/relationships/video" Target="file:///C:\Users\Admin\Downloads\WhatsApp%20Video%202021-07-20%20at%204.49.53%20PM.mp4"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4.xml"/><Relationship Id="rId4" Type="http://schemas.openxmlformats.org/officeDocument/2006/relationships/image" Target="../media/image27.jpeg"/></Relationships>
</file>

<file path=ppt/slides/_rels/slide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4.xml"/><Relationship Id="rId1" Type="http://schemas.openxmlformats.org/officeDocument/2006/relationships/video" Target="file:///C:\Users\Admin\Desktop\VID_20220118_174412.mp4"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 Id="rId9" Type="http://schemas.openxmlformats.org/officeDocument/2006/relationships/image" Target="../media/image10.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4191000" y="1581150"/>
            <a:ext cx="4047900" cy="2122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800" dirty="0" smtClean="0"/>
              <a:t>Generation   of </a:t>
            </a:r>
            <a:r>
              <a:rPr lang="en" dirty="0" smtClean="0">
                <a:solidFill>
                  <a:schemeClr val="accent2">
                    <a:lumMod val="75000"/>
                  </a:schemeClr>
                </a:solidFill>
              </a:rPr>
              <a:t>ELECTRICITY</a:t>
            </a:r>
            <a:r>
              <a:rPr lang="en" dirty="0" smtClean="0"/>
              <a:t> </a:t>
            </a:r>
            <a:r>
              <a:rPr lang="en" sz="5400" dirty="0" smtClean="0"/>
              <a:t> </a:t>
            </a:r>
            <a:r>
              <a:rPr lang="en" sz="4000" dirty="0" smtClean="0"/>
              <a:t>     </a:t>
            </a:r>
            <a:r>
              <a:rPr lang="en" sz="2800" dirty="0" smtClean="0"/>
              <a:t>form</a:t>
            </a:r>
            <a:r>
              <a:rPr lang="en" sz="3600" dirty="0" smtClean="0"/>
              <a:t> </a:t>
            </a:r>
            <a:r>
              <a:rPr lang="en" sz="2800" dirty="0" smtClean="0"/>
              <a:t>Noise Pollution</a:t>
            </a:r>
            <a:endParaRPr sz="4000"/>
          </a:p>
        </p:txBody>
      </p:sp>
      <p:grpSp>
        <p:nvGrpSpPr>
          <p:cNvPr id="70" name="Google Shape;70;p12"/>
          <p:cNvGrpSpPr/>
          <p:nvPr/>
        </p:nvGrpSpPr>
        <p:grpSpPr>
          <a:xfrm>
            <a:off x="847749" y="1886025"/>
            <a:ext cx="2480267" cy="1371342"/>
            <a:chOff x="1183947" y="2091916"/>
            <a:chExt cx="2950943" cy="1631579"/>
          </a:xfrm>
        </p:grpSpPr>
        <p:sp>
          <p:nvSpPr>
            <p:cNvPr id="71" name="Google Shape;71;p12"/>
            <p:cNvSpPr/>
            <p:nvPr/>
          </p:nvSpPr>
          <p:spPr>
            <a:xfrm>
              <a:off x="1746983" y="2125896"/>
              <a:ext cx="1516263" cy="1034563"/>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solidFill>
              <a:schemeClr val="lt1"/>
            </a:solidFill>
            <a:ln w="762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2"/>
            <p:cNvSpPr/>
            <p:nvPr/>
          </p:nvSpPr>
          <p:spPr>
            <a:xfrm>
              <a:off x="3157983" y="2091916"/>
              <a:ext cx="413881" cy="1068542"/>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solidFill>
              <a:schemeClr val="lt1"/>
            </a:solidFill>
            <a:ln w="762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2"/>
            <p:cNvSpPr/>
            <p:nvPr/>
          </p:nvSpPr>
          <p:spPr>
            <a:xfrm>
              <a:off x="1183947" y="2597299"/>
              <a:ext cx="1126196" cy="1126196"/>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solidFill>
              <a:schemeClr val="lt1"/>
            </a:solidFill>
            <a:ln w="762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2"/>
            <p:cNvSpPr/>
            <p:nvPr/>
          </p:nvSpPr>
          <p:spPr>
            <a:xfrm>
              <a:off x="3008694" y="2597299"/>
              <a:ext cx="1126196" cy="1126196"/>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solidFill>
              <a:schemeClr val="lt1"/>
            </a:solidFill>
            <a:ln w="762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2"/>
            <p:cNvSpPr/>
            <p:nvPr/>
          </p:nvSpPr>
          <p:spPr>
            <a:xfrm>
              <a:off x="1987766" y="2091916"/>
              <a:ext cx="481840" cy="40803"/>
            </a:xfrm>
            <a:custGeom>
              <a:avLst/>
              <a:gdLst/>
              <a:ahLst/>
              <a:cxnLst/>
              <a:rect l="l" t="t" r="r" b="b"/>
              <a:pathLst>
                <a:path w="3460" h="293" fill="none" extrusionOk="0">
                  <a:moveTo>
                    <a:pt x="1" y="1"/>
                  </a:moveTo>
                  <a:lnTo>
                    <a:pt x="3459" y="293"/>
                  </a:lnTo>
                </a:path>
              </a:pathLst>
            </a:custGeom>
            <a:solidFill>
              <a:schemeClr val="lt1"/>
            </a:solidFill>
            <a:ln w="762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2"/>
            <p:cNvSpPr/>
            <p:nvPr/>
          </p:nvSpPr>
          <p:spPr>
            <a:xfrm>
              <a:off x="3466587" y="3055194"/>
              <a:ext cx="207080" cy="207080"/>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solidFill>
              <a:schemeClr val="lt1"/>
            </a:solidFill>
            <a:ln w="762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2"/>
            <p:cNvSpPr/>
            <p:nvPr/>
          </p:nvSpPr>
          <p:spPr>
            <a:xfrm>
              <a:off x="1645182" y="3055194"/>
              <a:ext cx="207080" cy="207080"/>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solidFill>
              <a:schemeClr val="lt1"/>
            </a:solidFill>
            <a:ln w="762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gency FB" pitchFamily="34" charset="0"/>
              </a:rPr>
              <a:t>Where can we harvest sound?</a:t>
            </a:r>
            <a:endParaRPr lang="gu-IN" dirty="0">
              <a:latin typeface="Agency FB" pitchFamily="34" charset="0"/>
            </a:endParaRPr>
          </a:p>
        </p:txBody>
      </p:sp>
      <p:sp>
        <p:nvSpPr>
          <p:cNvPr id="3" name="Text Placeholder 2"/>
          <p:cNvSpPr>
            <a:spLocks noGrp="1"/>
          </p:cNvSpPr>
          <p:nvPr>
            <p:ph type="body" idx="1"/>
          </p:nvPr>
        </p:nvSpPr>
        <p:spPr/>
        <p:txBody>
          <a:bodyPr/>
          <a:lstStyle/>
          <a:p>
            <a:r>
              <a:rPr lang="en-US" dirty="0" smtClean="0">
                <a:latin typeface="Agency FB" pitchFamily="34" charset="0"/>
              </a:rPr>
              <a:t>1) TRAFFIC AREA :- 95-105 Db</a:t>
            </a:r>
            <a:endParaRPr lang="gu-IN" dirty="0">
              <a:latin typeface="Agency FB" pitchFamily="34" charset="0"/>
            </a:endParaRP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10</a:t>
            </a:fld>
            <a:endParaRPr lang="en"/>
          </a:p>
        </p:txBody>
      </p:sp>
      <p:pic>
        <p:nvPicPr>
          <p:cNvPr id="5" name="WhatsApp Video 2021-07-20 at 11.23.34 AM.mp4">
            <a:hlinkClick r:id="" action="ppaction://media"/>
          </p:cNvPr>
          <p:cNvPicPr>
            <a:picLocks noRot="1" noChangeAspect="1"/>
          </p:cNvPicPr>
          <p:nvPr>
            <a:videoFile r:link="rId1"/>
          </p:nvPr>
        </p:nvPicPr>
        <p:blipFill>
          <a:blip r:embed="rId3"/>
          <a:stretch>
            <a:fillRect/>
          </a:stretch>
        </p:blipFill>
        <p:spPr>
          <a:xfrm>
            <a:off x="1676400" y="1885950"/>
            <a:ext cx="6248400" cy="2667000"/>
          </a:xfrm>
          <a:prstGeom prst="rect">
            <a:avLst/>
          </a:prstGeom>
        </p:spPr>
      </p:pic>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71450"/>
            <a:ext cx="7207500" cy="633300"/>
          </a:xfrm>
        </p:spPr>
        <p:txBody>
          <a:bodyPr/>
          <a:lstStyle/>
          <a:p>
            <a:r>
              <a:rPr lang="en-US" dirty="0" smtClean="0"/>
              <a:t>.</a:t>
            </a:r>
            <a:endParaRPr lang="gu-IN" dirty="0"/>
          </a:p>
        </p:txBody>
      </p:sp>
      <p:sp>
        <p:nvSpPr>
          <p:cNvPr id="3" name="Text Placeholder 2"/>
          <p:cNvSpPr>
            <a:spLocks noGrp="1"/>
          </p:cNvSpPr>
          <p:nvPr>
            <p:ph type="body" idx="1"/>
          </p:nvPr>
        </p:nvSpPr>
        <p:spPr>
          <a:xfrm>
            <a:off x="990600" y="742950"/>
            <a:ext cx="7207500" cy="2757600"/>
          </a:xfrm>
        </p:spPr>
        <p:txBody>
          <a:bodyPr/>
          <a:lstStyle/>
          <a:p>
            <a:r>
              <a:rPr lang="en-US" dirty="0" smtClean="0">
                <a:latin typeface="Agency FB" pitchFamily="34" charset="0"/>
              </a:rPr>
              <a:t>2) CRICKET STADIUM:- 105-130 Db   </a:t>
            </a:r>
            <a:r>
              <a:rPr lang="en-US" dirty="0" smtClean="0"/>
              <a:t> </a:t>
            </a:r>
          </a:p>
          <a:p>
            <a:endParaRPr lang="gu-IN"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11</a:t>
            </a:fld>
            <a:endParaRPr lang="en"/>
          </a:p>
        </p:txBody>
      </p:sp>
      <p:pic>
        <p:nvPicPr>
          <p:cNvPr id="5" name="WhatsApp Video 2021-07-22 at 11.09.05 AM.mp4">
            <a:hlinkClick r:id="" action="ppaction://media"/>
          </p:cNvPr>
          <p:cNvPicPr>
            <a:picLocks noRot="1" noChangeAspect="1"/>
          </p:cNvPicPr>
          <p:nvPr>
            <a:videoFile r:link="rId1"/>
          </p:nvPr>
        </p:nvPicPr>
        <p:blipFill>
          <a:blip r:embed="rId3"/>
          <a:stretch>
            <a:fillRect/>
          </a:stretch>
        </p:blipFill>
        <p:spPr>
          <a:xfrm>
            <a:off x="1981200" y="1276350"/>
            <a:ext cx="5562600" cy="2879464"/>
          </a:xfrm>
          <a:prstGeom prst="rect">
            <a:avLst/>
          </a:prstGeom>
        </p:spPr>
      </p:pic>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endParaRPr lang="gu-IN" dirty="0"/>
          </a:p>
        </p:txBody>
      </p:sp>
      <p:sp>
        <p:nvSpPr>
          <p:cNvPr id="3" name="Text Placeholder 2"/>
          <p:cNvSpPr>
            <a:spLocks noGrp="1"/>
          </p:cNvSpPr>
          <p:nvPr>
            <p:ph type="body" idx="1"/>
          </p:nvPr>
        </p:nvSpPr>
        <p:spPr>
          <a:xfrm>
            <a:off x="990600" y="895350"/>
            <a:ext cx="7207500" cy="2757600"/>
          </a:xfrm>
        </p:spPr>
        <p:txBody>
          <a:bodyPr/>
          <a:lstStyle/>
          <a:p>
            <a:r>
              <a:rPr lang="en-US" dirty="0" smtClean="0">
                <a:latin typeface="Agency FB" pitchFamily="34" charset="0"/>
              </a:rPr>
              <a:t>3) RAILWAY STATION:-80-105 DB</a:t>
            </a:r>
            <a:endParaRPr lang="gu-IN" dirty="0">
              <a:latin typeface="Agency FB" pitchFamily="34" charset="0"/>
            </a:endParaRP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12</a:t>
            </a:fld>
            <a:endParaRPr lang="en"/>
          </a:p>
        </p:txBody>
      </p:sp>
      <p:pic>
        <p:nvPicPr>
          <p:cNvPr id="6" name="railway station.mp4">
            <a:hlinkClick r:id="" action="ppaction://media"/>
          </p:cNvPr>
          <p:cNvPicPr>
            <a:picLocks noRot="1" noChangeAspect="1"/>
          </p:cNvPicPr>
          <p:nvPr>
            <a:videoFile r:link="rId1"/>
          </p:nvPr>
        </p:nvPicPr>
        <p:blipFill>
          <a:blip r:embed="rId3"/>
          <a:stretch>
            <a:fillRect/>
          </a:stretch>
        </p:blipFill>
        <p:spPr>
          <a:xfrm>
            <a:off x="2057400" y="1517501"/>
            <a:ext cx="5105399" cy="2883049"/>
          </a:xfrm>
          <a:prstGeom prst="rect">
            <a:avLst/>
          </a:prstGeom>
        </p:spPr>
      </p:pic>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p:cTn id="7" fill="hold" display="0">
                  <p:stCondLst>
                    <p:cond delay="indefinite"/>
                  </p:stCondLst>
                  <p:endCondLst>
                    <p:cond evt="onNext" delay="0">
                      <p:tgtEl>
                        <p:sldTgt/>
                      </p:tgtEl>
                    </p:cond>
                    <p:cond evt="onPrev" delay="0">
                      <p:tgtEl>
                        <p:sldTgt/>
                      </p:tgtEl>
                    </p:cond>
                  </p:endCondLst>
                </p:cTn>
                <p:tgtEl>
                  <p:spTgt spid="6"/>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endParaRPr lang="gu-IN" dirty="0"/>
          </a:p>
        </p:txBody>
      </p:sp>
      <p:sp>
        <p:nvSpPr>
          <p:cNvPr id="3" name="Text Placeholder 2"/>
          <p:cNvSpPr>
            <a:spLocks noGrp="1"/>
          </p:cNvSpPr>
          <p:nvPr>
            <p:ph type="body" idx="1"/>
          </p:nvPr>
        </p:nvSpPr>
        <p:spPr>
          <a:xfrm>
            <a:off x="1066800" y="819150"/>
            <a:ext cx="7207500" cy="2757600"/>
          </a:xfrm>
        </p:spPr>
        <p:txBody>
          <a:bodyPr/>
          <a:lstStyle/>
          <a:p>
            <a:r>
              <a:rPr lang="en-US" dirty="0" smtClean="0">
                <a:latin typeface="Agency FB" pitchFamily="34" charset="0"/>
              </a:rPr>
              <a:t>4) INDUSTRIAL AREA </a:t>
            </a:r>
            <a:r>
              <a:rPr lang="en-US" smtClean="0">
                <a:latin typeface="Agency FB" pitchFamily="34" charset="0"/>
              </a:rPr>
              <a:t>:- 75-100 Db</a:t>
            </a:r>
            <a:endParaRPr lang="en-US" dirty="0" smtClean="0">
              <a:latin typeface="Agency FB" pitchFamily="34" charset="0"/>
            </a:endParaRPr>
          </a:p>
          <a:p>
            <a:endParaRPr lang="gu-IN"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13</a:t>
            </a:fld>
            <a:endParaRPr lang="en"/>
          </a:p>
        </p:txBody>
      </p:sp>
      <p:pic>
        <p:nvPicPr>
          <p:cNvPr id="5" name="WhatsApp Video 2021-07-20 at 4.11.21 PM.mp4">
            <a:hlinkClick r:id="" action="ppaction://media"/>
          </p:cNvPr>
          <p:cNvPicPr>
            <a:picLocks noRot="1" noChangeAspect="1"/>
          </p:cNvPicPr>
          <p:nvPr>
            <a:videoFile r:link="rId1"/>
          </p:nvPr>
        </p:nvPicPr>
        <p:blipFill>
          <a:blip r:embed="rId3"/>
          <a:stretch>
            <a:fillRect/>
          </a:stretch>
        </p:blipFill>
        <p:spPr>
          <a:xfrm>
            <a:off x="1981200" y="1352550"/>
            <a:ext cx="4876800" cy="2811332"/>
          </a:xfrm>
          <a:prstGeom prst="rect">
            <a:avLst/>
          </a:prstGeom>
        </p:spPr>
      </p:pic>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endParaRPr lang="gu-IN" dirty="0"/>
          </a:p>
        </p:txBody>
      </p:sp>
      <p:sp>
        <p:nvSpPr>
          <p:cNvPr id="3" name="Text Placeholder 2"/>
          <p:cNvSpPr>
            <a:spLocks noGrp="1"/>
          </p:cNvSpPr>
          <p:nvPr>
            <p:ph type="body" idx="1"/>
          </p:nvPr>
        </p:nvSpPr>
        <p:spPr>
          <a:xfrm>
            <a:off x="990600" y="1123950"/>
            <a:ext cx="7207500" cy="2757600"/>
          </a:xfrm>
        </p:spPr>
        <p:txBody>
          <a:bodyPr/>
          <a:lstStyle/>
          <a:p>
            <a:r>
              <a:rPr lang="en-US" dirty="0" smtClean="0">
                <a:latin typeface="Agency FB" pitchFamily="34" charset="0"/>
              </a:rPr>
              <a:t>5) LIVE CONCERT :- 100-120 Db</a:t>
            </a:r>
            <a:endParaRPr lang="gu-IN" dirty="0">
              <a:latin typeface="Agency FB" pitchFamily="34" charset="0"/>
            </a:endParaRP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14</a:t>
            </a:fld>
            <a:endParaRPr lang="en"/>
          </a:p>
        </p:txBody>
      </p:sp>
      <p:pic>
        <p:nvPicPr>
          <p:cNvPr id="5" name="WhatsApp Video 2021-07-20 at 4.49.53 PM.mp4">
            <a:hlinkClick r:id="" action="ppaction://media"/>
          </p:cNvPr>
          <p:cNvPicPr>
            <a:picLocks noRot="1" noChangeAspect="1"/>
          </p:cNvPicPr>
          <p:nvPr>
            <a:videoFile r:link="rId1"/>
          </p:nvPr>
        </p:nvPicPr>
        <p:blipFill>
          <a:blip r:embed="rId3"/>
          <a:stretch>
            <a:fillRect/>
          </a:stretch>
        </p:blipFill>
        <p:spPr>
          <a:xfrm>
            <a:off x="2133600" y="1657350"/>
            <a:ext cx="4953000" cy="2622176"/>
          </a:xfrm>
          <a:prstGeom prst="rect">
            <a:avLst/>
          </a:prstGeom>
        </p:spPr>
      </p:pic>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5"/>
          <p:cNvSpPr txBox="1">
            <a:spLocks noGrp="1"/>
          </p:cNvSpPr>
          <p:nvPr>
            <p:ph type="ctrTitle"/>
          </p:nvPr>
        </p:nvSpPr>
        <p:spPr>
          <a:xfrm>
            <a:off x="2514600" y="2190750"/>
            <a:ext cx="5813400" cy="668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smtClean="0"/>
              <a:t>COMPONENTS</a:t>
            </a:r>
            <a:endParaRPr/>
          </a:p>
        </p:txBody>
      </p:sp>
      <p:sp>
        <p:nvSpPr>
          <p:cNvPr id="106" name="Google Shape;106;p15"/>
          <p:cNvSpPr txBox="1">
            <a:spLocks noGrp="1"/>
          </p:cNvSpPr>
          <p:nvPr>
            <p:ph type="subTitle" idx="1"/>
          </p:nvPr>
        </p:nvSpPr>
        <p:spPr>
          <a:xfrm>
            <a:off x="2590800" y="5314950"/>
            <a:ext cx="5813400" cy="3705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US" dirty="0" smtClean="0"/>
              <a:t>.</a:t>
            </a:r>
            <a:endParaRPr/>
          </a:p>
        </p:txBody>
      </p:sp>
      <p:sp>
        <p:nvSpPr>
          <p:cNvPr id="107" name="Google Shape;107;p15"/>
          <p:cNvSpPr txBox="1"/>
          <p:nvPr/>
        </p:nvSpPr>
        <p:spPr>
          <a:xfrm>
            <a:off x="507275" y="1703925"/>
            <a:ext cx="1580400" cy="1743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9600" b="1" dirty="0" smtClean="0">
                <a:solidFill>
                  <a:schemeClr val="accent4"/>
                </a:solidFill>
                <a:latin typeface="Red Hat Display"/>
                <a:ea typeface="Red Hat Display"/>
                <a:cs typeface="Red Hat Display"/>
                <a:sym typeface="Red Hat Display"/>
              </a:rPr>
              <a:t>2</a:t>
            </a:r>
            <a:endParaRPr sz="9600" b="1">
              <a:solidFill>
                <a:schemeClr val="accent4"/>
              </a:solidFill>
              <a:latin typeface="Red Hat Display"/>
              <a:ea typeface="Red Hat Display"/>
              <a:cs typeface="Red Hat Display"/>
              <a:sym typeface="Red Hat Display"/>
            </a:endParaRP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3" name="Google Shape;113;p16"/>
          <p:cNvSpPr txBox="1">
            <a:spLocks noGrp="1"/>
          </p:cNvSpPr>
          <p:nvPr>
            <p:ph type="sldNum" idx="12"/>
          </p:nvPr>
        </p:nvSpPr>
        <p:spPr>
          <a:xfrm>
            <a:off x="4091600" y="4717600"/>
            <a:ext cx="960900" cy="426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16</a:t>
            </a:fld>
            <a:endParaRPr/>
          </a:p>
        </p:txBody>
      </p:sp>
      <p:grpSp>
        <p:nvGrpSpPr>
          <p:cNvPr id="4" name="Google Shape;1588;p48"/>
          <p:cNvGrpSpPr>
            <a:grpSpLocks noGrp="1"/>
          </p:cNvGrpSpPr>
          <p:nvPr>
            <p:ph type="body" idx="1"/>
          </p:nvPr>
        </p:nvGrpSpPr>
        <p:grpSpPr>
          <a:xfrm>
            <a:off x="1447800" y="1276350"/>
            <a:ext cx="6261100" cy="2752725"/>
            <a:chOff x="8338678" y="5014036"/>
            <a:chExt cx="720227" cy="686988"/>
          </a:xfrm>
        </p:grpSpPr>
        <p:sp>
          <p:nvSpPr>
            <p:cNvPr id="5" name="Google Shape;1589;p48"/>
            <p:cNvSpPr/>
            <p:nvPr/>
          </p:nvSpPr>
          <p:spPr>
            <a:xfrm>
              <a:off x="8706181" y="5014036"/>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 name="Google Shape;1590;p48"/>
            <p:cNvSpPr/>
            <p:nvPr/>
          </p:nvSpPr>
          <p:spPr>
            <a:xfrm>
              <a:off x="8460817" y="5014036"/>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a:ea typeface="Calibri"/>
                <a:cs typeface="Calibri"/>
                <a:sym typeface="Calibri"/>
              </a:endParaRPr>
            </a:p>
          </p:txBody>
        </p:sp>
        <p:sp>
          <p:nvSpPr>
            <p:cNvPr id="7" name="Google Shape;1591;p48"/>
            <p:cNvSpPr/>
            <p:nvPr/>
          </p:nvSpPr>
          <p:spPr>
            <a:xfrm>
              <a:off x="8338678" y="5226118"/>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 name="Google Shape;1592;p48"/>
            <p:cNvSpPr/>
            <p:nvPr/>
          </p:nvSpPr>
          <p:spPr>
            <a:xfrm>
              <a:off x="8828754" y="5226118"/>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 name="Google Shape;1593;p48"/>
            <p:cNvSpPr/>
            <p:nvPr/>
          </p:nvSpPr>
          <p:spPr>
            <a:xfrm>
              <a:off x="8706181" y="5438200"/>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 name="Google Shape;1594;p48"/>
            <p:cNvSpPr/>
            <p:nvPr/>
          </p:nvSpPr>
          <p:spPr>
            <a:xfrm>
              <a:off x="8460817" y="5438200"/>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1" name="Rectangle 10"/>
          <p:cNvSpPr/>
          <p:nvPr/>
        </p:nvSpPr>
        <p:spPr>
          <a:xfrm>
            <a:off x="3352800" y="1962150"/>
            <a:ext cx="2438400" cy="892552"/>
          </a:xfrm>
          <a:prstGeom prst="rect">
            <a:avLst/>
          </a:prstGeom>
          <a:noFill/>
        </p:spPr>
        <p:txBody>
          <a:bodyPr wrap="square" lIns="91440" tIns="45720" rIns="91440" bIns="45720">
            <a:spAutoFit/>
          </a:bodyPr>
          <a:lstStyle/>
          <a:p>
            <a:pPr algn="ctr"/>
            <a:r>
              <a:rPr lang="en-US" sz="28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 </a:t>
            </a:r>
            <a:r>
              <a:rPr lang="en-US" sz="24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dist="38100" algn="l" rotWithShape="0">
                    <a:prstClr val="black">
                      <a:alpha val="40000"/>
                    </a:prstClr>
                  </a:outerShdw>
                </a:effectLst>
              </a:rPr>
              <a:t>COMPONENTS</a:t>
            </a:r>
            <a:endParaRPr lang="en-US" sz="28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dist="38100" algn="l" rotWithShape="0">
                  <a:prstClr val="black">
                    <a:alpha val="40000"/>
                  </a:prstClr>
                </a:outerShdw>
              </a:effectLst>
            </a:endParaRPr>
          </a:p>
        </p:txBody>
      </p:sp>
      <p:sp>
        <p:nvSpPr>
          <p:cNvPr id="19" name="Rectangle 18"/>
          <p:cNvSpPr/>
          <p:nvPr/>
        </p:nvSpPr>
        <p:spPr>
          <a:xfrm>
            <a:off x="2895600" y="1352550"/>
            <a:ext cx="1285929" cy="830997"/>
          </a:xfrm>
          <a:prstGeom prst="rect">
            <a:avLst/>
          </a:prstGeom>
          <a:noFill/>
        </p:spPr>
        <p:txBody>
          <a:bodyPr wrap="none" lIns="91440" tIns="45720" rIns="91440" bIns="45720">
            <a:spAutoFit/>
          </a:bodyPr>
          <a:lstStyle/>
          <a:p>
            <a:pPr algn="ctr"/>
            <a:r>
              <a:rPr lang="en-US" sz="16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SPEAKERS</a:t>
            </a:r>
          </a:p>
          <a:p>
            <a:pPr algn="ctr"/>
            <a:r>
              <a:rPr lang="en-US" sz="16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&amp;</a:t>
            </a:r>
          </a:p>
          <a:p>
            <a:pPr algn="ctr"/>
            <a:r>
              <a:rPr lang="en-US" sz="16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AMPLIFIER</a:t>
            </a:r>
            <a:endParaRPr lang="en-US" sz="16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0" name="Rectangle 19"/>
          <p:cNvSpPr/>
          <p:nvPr/>
        </p:nvSpPr>
        <p:spPr>
          <a:xfrm>
            <a:off x="4648200" y="1657350"/>
            <a:ext cx="1901482" cy="584775"/>
          </a:xfrm>
          <a:prstGeom prst="rect">
            <a:avLst/>
          </a:prstGeom>
          <a:noFill/>
        </p:spPr>
        <p:txBody>
          <a:bodyPr wrap="none" lIns="91440" tIns="45720" rIns="91440" bIns="45720">
            <a:spAutoFit/>
          </a:bodyPr>
          <a:lstStyle/>
          <a:p>
            <a:pPr algn="ctr"/>
            <a:r>
              <a:rPr lang="en-US" sz="16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TRANSFORMERS</a:t>
            </a:r>
          </a:p>
          <a:p>
            <a:pPr algn="ctr"/>
            <a:endParaRPr lang="en-US" sz="16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1" name="Rectangle 20"/>
          <p:cNvSpPr/>
          <p:nvPr/>
        </p:nvSpPr>
        <p:spPr>
          <a:xfrm>
            <a:off x="1828800" y="2266950"/>
            <a:ext cx="1378904" cy="1077218"/>
          </a:xfrm>
          <a:prstGeom prst="rect">
            <a:avLst/>
          </a:prstGeom>
          <a:noFill/>
        </p:spPr>
        <p:txBody>
          <a:bodyPr wrap="none" lIns="91440" tIns="45720" rIns="91440" bIns="45720">
            <a:spAutoFit/>
          </a:bodyPr>
          <a:lstStyle/>
          <a:p>
            <a:pPr algn="ctr"/>
            <a:r>
              <a:rPr lang="en-US" sz="16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LED LIGHT</a:t>
            </a:r>
          </a:p>
          <a:p>
            <a:pPr algn="ctr"/>
            <a:r>
              <a:rPr lang="en-US" sz="16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&amp;</a:t>
            </a:r>
          </a:p>
          <a:p>
            <a:pPr algn="ctr"/>
            <a:r>
              <a:rPr lang="en-US" sz="16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CAPACITOR</a:t>
            </a:r>
          </a:p>
          <a:p>
            <a:pPr algn="ctr"/>
            <a:endParaRPr lang="en-US" sz="16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2" name="Rectangle 21"/>
          <p:cNvSpPr/>
          <p:nvPr/>
        </p:nvSpPr>
        <p:spPr>
          <a:xfrm>
            <a:off x="2819400" y="3105150"/>
            <a:ext cx="1311578" cy="830997"/>
          </a:xfrm>
          <a:prstGeom prst="rect">
            <a:avLst/>
          </a:prstGeom>
          <a:noFill/>
        </p:spPr>
        <p:txBody>
          <a:bodyPr wrap="none" lIns="91440" tIns="45720" rIns="91440" bIns="45720">
            <a:spAutoFit/>
          </a:bodyPr>
          <a:lstStyle/>
          <a:p>
            <a:pPr algn="ctr"/>
            <a:r>
              <a:rPr lang="en-US" sz="16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SWITCHES</a:t>
            </a:r>
          </a:p>
          <a:p>
            <a:pPr algn="ctr"/>
            <a:r>
              <a:rPr lang="en-US" sz="16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&amp;</a:t>
            </a:r>
          </a:p>
          <a:p>
            <a:pPr algn="ctr"/>
            <a:r>
              <a:rPr lang="en-US" sz="16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INDICATOR</a:t>
            </a:r>
            <a:endParaRPr lang="en-US" sz="16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3" name="Rectangle 22"/>
          <p:cNvSpPr/>
          <p:nvPr/>
        </p:nvSpPr>
        <p:spPr>
          <a:xfrm>
            <a:off x="6019800" y="2190750"/>
            <a:ext cx="1491113" cy="830997"/>
          </a:xfrm>
          <a:prstGeom prst="rect">
            <a:avLst/>
          </a:prstGeom>
          <a:noFill/>
        </p:spPr>
        <p:txBody>
          <a:bodyPr wrap="none" lIns="91440" tIns="45720" rIns="91440" bIns="45720">
            <a:spAutoFit/>
          </a:bodyPr>
          <a:lstStyle/>
          <a:p>
            <a:pPr algn="ctr"/>
            <a:r>
              <a:rPr lang="en-US" sz="16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PCB</a:t>
            </a:r>
          </a:p>
          <a:p>
            <a:pPr algn="ctr"/>
            <a:r>
              <a:rPr lang="en-US" sz="16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&amp;</a:t>
            </a:r>
          </a:p>
          <a:p>
            <a:pPr algn="ctr"/>
            <a:r>
              <a:rPr lang="en-US" sz="16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CARDBOARD</a:t>
            </a:r>
            <a:endParaRPr lang="en-US" sz="16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4" name="Rectangle 23"/>
          <p:cNvSpPr/>
          <p:nvPr/>
        </p:nvSpPr>
        <p:spPr>
          <a:xfrm>
            <a:off x="4800600" y="3181350"/>
            <a:ext cx="1736373" cy="646331"/>
          </a:xfrm>
          <a:prstGeom prst="rect">
            <a:avLst/>
          </a:prstGeom>
          <a:noFill/>
        </p:spPr>
        <p:txBody>
          <a:bodyPr wrap="none" lIns="91440" tIns="45720" rIns="91440" bIns="45720">
            <a:spAutoFit/>
          </a:bodyPr>
          <a:lstStyle/>
          <a:p>
            <a:pPr algn="ctr"/>
            <a:r>
              <a:rPr lang="en-US" sz="1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CONNECTING</a:t>
            </a:r>
          </a:p>
          <a:p>
            <a:pPr algn="ctr"/>
            <a:r>
              <a:rPr lang="en-US" sz="1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WIRES</a:t>
            </a:r>
            <a:endParaRPr lang="en-US" sz="4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7"/>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t>A</a:t>
            </a:r>
            <a:r>
              <a:rPr lang="en" sz="2400" dirty="0" smtClean="0"/>
              <a:t>BSORBING</a:t>
            </a:r>
            <a:r>
              <a:rPr lang="en" dirty="0" smtClean="0"/>
              <a:t> S</a:t>
            </a:r>
            <a:r>
              <a:rPr lang="en" sz="2400" dirty="0" smtClean="0"/>
              <a:t>PEAKERS</a:t>
            </a:r>
            <a:endParaRPr/>
          </a:p>
        </p:txBody>
      </p:sp>
      <p:sp>
        <p:nvSpPr>
          <p:cNvPr id="119" name="Google Shape;119;p17"/>
          <p:cNvSpPr txBox="1">
            <a:spLocks noGrp="1"/>
          </p:cNvSpPr>
          <p:nvPr>
            <p:ph type="body" idx="1"/>
          </p:nvPr>
        </p:nvSpPr>
        <p:spPr>
          <a:xfrm>
            <a:off x="914400" y="1962150"/>
            <a:ext cx="7207500" cy="2757600"/>
          </a:xfrm>
          <a:prstGeom prst="rect">
            <a:avLst/>
          </a:prstGeom>
        </p:spPr>
        <p:txBody>
          <a:bodyPr spcFirstLastPara="1" wrap="square" lIns="0" tIns="0" rIns="0" bIns="0" anchor="t" anchorCtr="0">
            <a:noAutofit/>
          </a:bodyPr>
          <a:lstStyle/>
          <a:p>
            <a:r>
              <a:rPr lang="en-US" sz="2000" dirty="0" smtClean="0">
                <a:latin typeface="Copperplate Gothic Light" pitchFamily="34" charset="0"/>
              </a:rPr>
              <a:t>1 ) THIS IS THE MAIN COMPONENT OF THE PROJECT.SPEAKER IS USE TO ABSORB THE SURROUNDING SOUND.</a:t>
            </a:r>
          </a:p>
          <a:p>
            <a:r>
              <a:rPr lang="en-US" sz="2000" dirty="0" smtClean="0">
                <a:latin typeface="Copperplate Gothic Light" pitchFamily="34" charset="0"/>
              </a:rPr>
              <a:t>2) SPEAKER SIZE :- 3 INCH </a:t>
            </a:r>
          </a:p>
          <a:p>
            <a:r>
              <a:rPr lang="en-US" sz="2000" dirty="0" smtClean="0">
                <a:latin typeface="Copperplate Gothic Light" pitchFamily="34" charset="0"/>
              </a:rPr>
              <a:t>3)- SPEAKER PRICE  :- 150 RS        1 UNIT</a:t>
            </a:r>
          </a:p>
          <a:p>
            <a:r>
              <a:rPr lang="en-US" sz="2000" dirty="0" smtClean="0">
                <a:latin typeface="Copperplate Gothic Light" pitchFamily="34" charset="0"/>
              </a:rPr>
              <a:t>4) REQUIRED SPEAKER :- 6 UNIT </a:t>
            </a:r>
          </a:p>
          <a:p>
            <a:pPr marL="457200" lvl="0" indent="-381000" algn="l" rtl="0">
              <a:spcBef>
                <a:spcPts val="0"/>
              </a:spcBef>
              <a:spcAft>
                <a:spcPts val="0"/>
              </a:spcAft>
              <a:buSzPts val="2400"/>
              <a:buChar char="●"/>
            </a:pPr>
            <a:endParaRPr sz="2000"/>
          </a:p>
        </p:txBody>
      </p:sp>
      <p:sp>
        <p:nvSpPr>
          <p:cNvPr id="120" name="Google Shape;120;p17"/>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17</a:t>
            </a:fld>
            <a:endParaRPr/>
          </a:p>
        </p:txBody>
      </p:sp>
      <p:grpSp>
        <p:nvGrpSpPr>
          <p:cNvPr id="121" name="Google Shape;121;p17"/>
          <p:cNvGrpSpPr/>
          <p:nvPr/>
        </p:nvGrpSpPr>
        <p:grpSpPr>
          <a:xfrm>
            <a:off x="608924" y="892350"/>
            <a:ext cx="210524" cy="333750"/>
            <a:chOff x="899801" y="909674"/>
            <a:chExt cx="250475" cy="397085"/>
          </a:xfrm>
        </p:grpSpPr>
        <p:sp>
          <p:nvSpPr>
            <p:cNvPr id="122" name="Google Shape;122;p17"/>
            <p:cNvSpPr/>
            <p:nvPr/>
          </p:nvSpPr>
          <p:spPr>
            <a:xfrm>
              <a:off x="975178" y="1255681"/>
              <a:ext cx="99722" cy="21982"/>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a:off x="975178" y="1233140"/>
              <a:ext cx="99722" cy="21982"/>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7"/>
            <p:cNvSpPr/>
            <p:nvPr/>
          </p:nvSpPr>
          <p:spPr>
            <a:xfrm>
              <a:off x="975178" y="1277637"/>
              <a:ext cx="99722" cy="29122"/>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a:off x="964479" y="1046771"/>
              <a:ext cx="34459" cy="162670"/>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a:off x="899801" y="909674"/>
              <a:ext cx="250475" cy="29977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7"/>
            <p:cNvSpPr/>
            <p:nvPr/>
          </p:nvSpPr>
          <p:spPr>
            <a:xfrm>
              <a:off x="1051139" y="1046771"/>
              <a:ext cx="34459" cy="162670"/>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981100" y="1040849"/>
              <a:ext cx="87878" cy="19009"/>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975178" y="1211769"/>
              <a:ext cx="99722" cy="24"/>
            </a:xfrm>
            <a:custGeom>
              <a:avLst/>
              <a:gdLst/>
              <a:ahLst/>
              <a:cxnLst/>
              <a:rect l="l" t="t" r="r" b="b"/>
              <a:pathLst>
                <a:path w="4092" h="1" fill="none" extrusionOk="0">
                  <a:moveTo>
                    <a:pt x="0" y="1"/>
                  </a:moveTo>
                  <a:lnTo>
                    <a:pt x="4092"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Picture 1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781800" y="590550"/>
            <a:ext cx="1600200" cy="1161306"/>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t>
            </a:r>
            <a:r>
              <a:rPr lang="en-US" sz="2400" dirty="0" smtClean="0"/>
              <a:t>TEP</a:t>
            </a:r>
            <a:r>
              <a:rPr lang="en-US" dirty="0" smtClean="0"/>
              <a:t>-UP S</a:t>
            </a:r>
            <a:r>
              <a:rPr lang="en-US" sz="2400" dirty="0" smtClean="0"/>
              <a:t>IGNAL</a:t>
            </a:r>
            <a:r>
              <a:rPr lang="en-US" dirty="0" smtClean="0"/>
              <a:t> T</a:t>
            </a:r>
            <a:r>
              <a:rPr lang="en-US" sz="2400" dirty="0" smtClean="0"/>
              <a:t>RANSFORMER</a:t>
            </a:r>
            <a:endParaRPr lang="gu-IN" dirty="0"/>
          </a:p>
        </p:txBody>
      </p:sp>
      <p:sp>
        <p:nvSpPr>
          <p:cNvPr id="3" name="Text Placeholder 2"/>
          <p:cNvSpPr>
            <a:spLocks noGrp="1"/>
          </p:cNvSpPr>
          <p:nvPr>
            <p:ph type="body" idx="1"/>
          </p:nvPr>
        </p:nvSpPr>
        <p:spPr>
          <a:xfrm>
            <a:off x="762000" y="1733550"/>
            <a:ext cx="7207500" cy="2757600"/>
          </a:xfrm>
        </p:spPr>
        <p:txBody>
          <a:bodyPr/>
          <a:lstStyle/>
          <a:p>
            <a:r>
              <a:rPr lang="en-US" sz="1800" dirty="0" smtClean="0">
                <a:latin typeface="Copperplate Gothic Light" pitchFamily="34" charset="0"/>
              </a:rPr>
              <a:t>THE MAIN WORK OF TRANSFORMER IS TO INCERASE THE LEVEL OF SIGNAL COMING FROM THE SPEAKERS.</a:t>
            </a:r>
          </a:p>
          <a:p>
            <a:r>
              <a:rPr lang="en-US" sz="1800" dirty="0" smtClean="0">
                <a:latin typeface="Copperplate Gothic Light" pitchFamily="34" charset="0"/>
              </a:rPr>
              <a:t>(LOW SIGNAL ----  HIGH SIGNAL)</a:t>
            </a:r>
          </a:p>
          <a:p>
            <a:pPr marL="514350" indent="-514350">
              <a:buAutoNum type="arabicParenR"/>
            </a:pPr>
            <a:r>
              <a:rPr lang="en-US" sz="1800" dirty="0" smtClean="0">
                <a:latin typeface="Copperplate Gothic Light" pitchFamily="34" charset="0"/>
              </a:rPr>
              <a:t>TRANSFORMERS RANGE– 5V TO 50V</a:t>
            </a:r>
          </a:p>
          <a:p>
            <a:pPr marL="514350" indent="-514350">
              <a:buAutoNum type="arabicParenR"/>
            </a:pPr>
            <a:r>
              <a:rPr lang="en-US" sz="1800" dirty="0" smtClean="0">
                <a:latin typeface="Copperplate Gothic Light" pitchFamily="34" charset="0"/>
              </a:rPr>
              <a:t>TRANSFORMERS PRICE – </a:t>
            </a:r>
            <a:r>
              <a:rPr lang="en-US" sz="1800" dirty="0" smtClean="0">
                <a:latin typeface="Copperplate Gothic Light" pitchFamily="34" charset="0"/>
              </a:rPr>
              <a:t>200RS </a:t>
            </a:r>
            <a:r>
              <a:rPr lang="en-US" sz="1800" dirty="0" smtClean="0">
                <a:latin typeface="Copperplate Gothic Light" pitchFamily="34" charset="0"/>
              </a:rPr>
              <a:t>– 1 UNIT</a:t>
            </a:r>
          </a:p>
          <a:p>
            <a:pPr marL="514350" indent="-514350">
              <a:buAutoNum type="arabicParenR"/>
            </a:pPr>
            <a:r>
              <a:rPr lang="en-US" sz="1800" dirty="0" smtClean="0">
                <a:latin typeface="Copperplate Gothic Light" pitchFamily="34" charset="0"/>
              </a:rPr>
              <a:t>REQUIRED TRANSFORMER – 2 UNIT</a:t>
            </a:r>
            <a:endParaRPr lang="en-US" dirty="0" smtClean="0">
              <a:latin typeface="Copperplate Gothic Light" pitchFamily="34" charset="0"/>
            </a:endParaRPr>
          </a:p>
          <a:p>
            <a:endParaRPr lang="gu-IN"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18</a:t>
            </a:fld>
            <a:endParaRPr lang="en"/>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705600" y="2555381"/>
            <a:ext cx="1752600" cy="1921369"/>
          </a:xfrm>
          <a:prstGeom prst="rect">
            <a:avLst/>
          </a:prstGeom>
          <a:ln>
            <a:noFill/>
          </a:ln>
          <a:effectLst>
            <a:outerShdw blurRad="292100" dist="139700" dir="2700000" algn="tl" rotWithShape="0">
              <a:srgbClr val="333333">
                <a:alpha val="65000"/>
              </a:srgbClr>
            </a:outerShdw>
          </a:effectLst>
        </p:spPr>
      </p:pic>
      <p:grpSp>
        <p:nvGrpSpPr>
          <p:cNvPr id="6" name="Google Shape;121;p17"/>
          <p:cNvGrpSpPr/>
          <p:nvPr/>
        </p:nvGrpSpPr>
        <p:grpSpPr>
          <a:xfrm>
            <a:off x="608924" y="892350"/>
            <a:ext cx="210524" cy="333750"/>
            <a:chOff x="899801" y="909674"/>
            <a:chExt cx="250475" cy="397085"/>
          </a:xfrm>
        </p:grpSpPr>
        <p:sp>
          <p:nvSpPr>
            <p:cNvPr id="7" name="Google Shape;122;p17"/>
            <p:cNvSpPr/>
            <p:nvPr/>
          </p:nvSpPr>
          <p:spPr>
            <a:xfrm>
              <a:off x="975178" y="1255681"/>
              <a:ext cx="99722" cy="21982"/>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3;p17"/>
            <p:cNvSpPr/>
            <p:nvPr/>
          </p:nvSpPr>
          <p:spPr>
            <a:xfrm>
              <a:off x="975178" y="1233140"/>
              <a:ext cx="99722" cy="21982"/>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4;p17"/>
            <p:cNvSpPr/>
            <p:nvPr/>
          </p:nvSpPr>
          <p:spPr>
            <a:xfrm>
              <a:off x="975178" y="1277637"/>
              <a:ext cx="99722" cy="29122"/>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5;p17"/>
            <p:cNvSpPr/>
            <p:nvPr/>
          </p:nvSpPr>
          <p:spPr>
            <a:xfrm>
              <a:off x="964479" y="1046771"/>
              <a:ext cx="34459" cy="162670"/>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6;p17"/>
            <p:cNvSpPr/>
            <p:nvPr/>
          </p:nvSpPr>
          <p:spPr>
            <a:xfrm>
              <a:off x="899801" y="909674"/>
              <a:ext cx="250475" cy="29977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7;p17"/>
            <p:cNvSpPr/>
            <p:nvPr/>
          </p:nvSpPr>
          <p:spPr>
            <a:xfrm>
              <a:off x="1051139" y="1046771"/>
              <a:ext cx="34459" cy="162670"/>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8;p17"/>
            <p:cNvSpPr/>
            <p:nvPr/>
          </p:nvSpPr>
          <p:spPr>
            <a:xfrm>
              <a:off x="981100" y="1040849"/>
              <a:ext cx="87878" cy="19009"/>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9;p17"/>
            <p:cNvSpPr/>
            <p:nvPr/>
          </p:nvSpPr>
          <p:spPr>
            <a:xfrm>
              <a:off x="975178" y="1211769"/>
              <a:ext cx="99722" cy="24"/>
            </a:xfrm>
            <a:custGeom>
              <a:avLst/>
              <a:gdLst/>
              <a:ahLst/>
              <a:cxnLst/>
              <a:rect l="l" t="t" r="r" b="b"/>
              <a:pathLst>
                <a:path w="4092" h="1" fill="none" extrusionOk="0">
                  <a:moveTo>
                    <a:pt x="0" y="1"/>
                  </a:moveTo>
                  <a:lnTo>
                    <a:pt x="4092"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a:t>
            </a:r>
            <a:endParaRPr lang="gu-IN" dirty="0"/>
          </a:p>
        </p:txBody>
      </p:sp>
      <p:sp>
        <p:nvSpPr>
          <p:cNvPr id="3" name="Text Placeholder 2"/>
          <p:cNvSpPr>
            <a:spLocks noGrp="1"/>
          </p:cNvSpPr>
          <p:nvPr>
            <p:ph type="body" idx="1"/>
          </p:nvPr>
        </p:nvSpPr>
        <p:spPr/>
        <p:txBody>
          <a:bodyPr/>
          <a:lstStyle/>
          <a:p>
            <a:r>
              <a:rPr lang="en-US" sz="2000" dirty="0" smtClean="0">
                <a:latin typeface="Copperplate Gothic Light" pitchFamily="34" charset="0"/>
              </a:rPr>
              <a:t>(LIGHT EMITTING DIODE) = LED IS USED IN STREET LIGHT AND BUILDING , ETC.</a:t>
            </a:r>
          </a:p>
          <a:p>
            <a:endParaRPr lang="gu-IN"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19</a:t>
            </a:fld>
            <a:endParaRPr lang="en"/>
          </a:p>
        </p:txBody>
      </p:sp>
      <p:grpSp>
        <p:nvGrpSpPr>
          <p:cNvPr id="5" name="Google Shape;121;p17"/>
          <p:cNvGrpSpPr/>
          <p:nvPr/>
        </p:nvGrpSpPr>
        <p:grpSpPr>
          <a:xfrm>
            <a:off x="608924" y="892350"/>
            <a:ext cx="210524" cy="333750"/>
            <a:chOff x="899801" y="909674"/>
            <a:chExt cx="250475" cy="397085"/>
          </a:xfrm>
        </p:grpSpPr>
        <p:sp>
          <p:nvSpPr>
            <p:cNvPr id="6" name="Google Shape;122;p17"/>
            <p:cNvSpPr/>
            <p:nvPr/>
          </p:nvSpPr>
          <p:spPr>
            <a:xfrm>
              <a:off x="975178" y="1255681"/>
              <a:ext cx="99722" cy="21982"/>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3;p17"/>
            <p:cNvSpPr/>
            <p:nvPr/>
          </p:nvSpPr>
          <p:spPr>
            <a:xfrm>
              <a:off x="975178" y="1233140"/>
              <a:ext cx="99722" cy="21982"/>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4;p17"/>
            <p:cNvSpPr/>
            <p:nvPr/>
          </p:nvSpPr>
          <p:spPr>
            <a:xfrm>
              <a:off x="975178" y="1277637"/>
              <a:ext cx="99722" cy="29122"/>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5;p17"/>
            <p:cNvSpPr/>
            <p:nvPr/>
          </p:nvSpPr>
          <p:spPr>
            <a:xfrm>
              <a:off x="964479" y="1046771"/>
              <a:ext cx="34459" cy="162670"/>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6;p17"/>
            <p:cNvSpPr/>
            <p:nvPr/>
          </p:nvSpPr>
          <p:spPr>
            <a:xfrm>
              <a:off x="899801" y="909674"/>
              <a:ext cx="250475" cy="29977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7;p17"/>
            <p:cNvSpPr/>
            <p:nvPr/>
          </p:nvSpPr>
          <p:spPr>
            <a:xfrm>
              <a:off x="1051139" y="1046771"/>
              <a:ext cx="34459" cy="162670"/>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8;p17"/>
            <p:cNvSpPr/>
            <p:nvPr/>
          </p:nvSpPr>
          <p:spPr>
            <a:xfrm>
              <a:off x="981100" y="1040849"/>
              <a:ext cx="87878" cy="19009"/>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9;p17"/>
            <p:cNvSpPr/>
            <p:nvPr/>
          </p:nvSpPr>
          <p:spPr>
            <a:xfrm>
              <a:off x="975178" y="1211769"/>
              <a:ext cx="99722" cy="24"/>
            </a:xfrm>
            <a:custGeom>
              <a:avLst/>
              <a:gdLst/>
              <a:ahLst/>
              <a:cxnLst/>
              <a:rect l="l" t="t" r="r" b="b"/>
              <a:pathLst>
                <a:path w="4092" h="1" fill="none" extrusionOk="0">
                  <a:moveTo>
                    <a:pt x="0" y="1"/>
                  </a:moveTo>
                  <a:lnTo>
                    <a:pt x="4092"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Picture 13"/>
          <p:cNvPicPr/>
          <p:nvPr/>
        </p:nvPicPr>
        <p:blipFill>
          <a:blip r:embed="rId2"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 xmlns:a14="http://schemas.microsoft.com/office/drawing/2010/main" xmlns:w="http://schemas.openxmlformats.org/wordprocessingml/2006/main" xmlns:w10="urn:schemas-microsoft-com:office:word" xmlns:v="urn:schemas-microsoft-com:vml" xmlns:o="urn:schemas-microsoft-com:office:office" xmlns:arto="http://schemas.microsoft.com/office/word/2006/arto" xmlns:pic="http://schemas.openxmlformats.org/drawingml/2006/picture" xmlns:lc="http://schemas.openxmlformats.org/drawingml/2006/lockedCanvas" val="0"/>
              </a:ext>
            </a:extLst>
          </a:blip>
          <a:stretch>
            <a:fillRect/>
          </a:stretch>
        </p:blipFill>
        <p:spPr>
          <a:xfrm>
            <a:off x="3505200" y="2419350"/>
            <a:ext cx="2188591" cy="175641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3"/>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t>T</a:t>
            </a:r>
            <a:r>
              <a:rPr lang="en" sz="2400" dirty="0" smtClean="0"/>
              <a:t>OLANI</a:t>
            </a:r>
            <a:r>
              <a:rPr lang="en" dirty="0" smtClean="0"/>
              <a:t>   P</a:t>
            </a:r>
            <a:r>
              <a:rPr lang="en" sz="2000" dirty="0" smtClean="0"/>
              <a:t>OLYTECNIC</a:t>
            </a:r>
            <a:r>
              <a:rPr lang="en" dirty="0" smtClean="0"/>
              <a:t>   C</a:t>
            </a:r>
            <a:r>
              <a:rPr lang="en" sz="2400" dirty="0" smtClean="0"/>
              <a:t>OLLEGE</a:t>
            </a:r>
            <a:endParaRPr/>
          </a:p>
        </p:txBody>
      </p:sp>
      <p:sp>
        <p:nvSpPr>
          <p:cNvPr id="83" name="Google Shape;83;p13"/>
          <p:cNvSpPr txBox="1">
            <a:spLocks noGrp="1"/>
          </p:cNvSpPr>
          <p:nvPr>
            <p:ph type="body" idx="2"/>
          </p:nvPr>
        </p:nvSpPr>
        <p:spPr>
          <a:xfrm>
            <a:off x="4876800" y="1352550"/>
            <a:ext cx="3367500" cy="2251800"/>
          </a:xfrm>
          <a:prstGeom prst="rect">
            <a:avLst/>
          </a:prstGeom>
        </p:spPr>
        <p:txBody>
          <a:bodyPr spcFirstLastPara="1" wrap="square" lIns="0" tIns="0" rIns="0" bIns="0" anchor="t" anchorCtr="0">
            <a:noAutofit/>
          </a:bodyPr>
          <a:lstStyle/>
          <a:p>
            <a:pPr marL="0" lvl="0" indent="0" algn="just" rtl="0">
              <a:spcBef>
                <a:spcPts val="800"/>
              </a:spcBef>
              <a:spcAft>
                <a:spcPts val="800"/>
              </a:spcAft>
              <a:buClr>
                <a:schemeClr val="dk1"/>
              </a:buClr>
              <a:buSzPts val="1100"/>
              <a:buFont typeface="Arial"/>
              <a:buNone/>
            </a:pPr>
            <a:r>
              <a:rPr lang="en-US" sz="1600" b="1" dirty="0" smtClean="0">
                <a:latin typeface="Copperplate Gothic Light" pitchFamily="34" charset="0"/>
              </a:rPr>
              <a:t>TOPIC  :- GENERATION   OF   ELECTRICITY FROM    NOISE   POLLUTION</a:t>
            </a:r>
            <a:r>
              <a:rPr lang="en-US" sz="1600" b="1" dirty="0" smtClean="0"/>
              <a:t>.</a:t>
            </a:r>
            <a:endParaRPr sz="1600" b="1"/>
          </a:p>
        </p:txBody>
      </p:sp>
      <p:sp>
        <p:nvSpPr>
          <p:cNvPr id="84" name="Google Shape;84;p13"/>
          <p:cNvSpPr txBox="1">
            <a:spLocks noGrp="1"/>
          </p:cNvSpPr>
          <p:nvPr>
            <p:ph type="body" idx="1"/>
          </p:nvPr>
        </p:nvSpPr>
        <p:spPr>
          <a:xfrm>
            <a:off x="1044350" y="1468375"/>
            <a:ext cx="3367500" cy="2251800"/>
          </a:xfrm>
          <a:prstGeom prst="rect">
            <a:avLst/>
          </a:prstGeom>
        </p:spPr>
        <p:txBody>
          <a:bodyPr spcFirstLastPara="1" wrap="square" lIns="0" tIns="0" rIns="0" bIns="0" anchor="t" anchorCtr="0">
            <a:noAutofit/>
          </a:bodyPr>
          <a:lstStyle/>
          <a:p>
            <a:pPr marL="0" lvl="0" indent="0" rtl="0">
              <a:spcBef>
                <a:spcPts val="0"/>
              </a:spcBef>
              <a:spcAft>
                <a:spcPts val="0"/>
              </a:spcAft>
              <a:buClr>
                <a:schemeClr val="dk1"/>
              </a:buClr>
              <a:buSzPts val="1100"/>
              <a:buFont typeface="Arial"/>
              <a:buNone/>
            </a:pPr>
            <a:r>
              <a:rPr lang="en" sz="1600" b="1" dirty="0" smtClean="0">
                <a:latin typeface="Copperplate Gothic Light" pitchFamily="34" charset="0"/>
              </a:rPr>
              <a:t>BRANCH:-   DIPLOMA  ELECTRICAL ENGINEEING</a:t>
            </a:r>
          </a:p>
          <a:p>
            <a:pPr marL="0" lvl="0" indent="0" rtl="0">
              <a:spcBef>
                <a:spcPts val="0"/>
              </a:spcBef>
              <a:spcAft>
                <a:spcPts val="0"/>
              </a:spcAft>
              <a:buClr>
                <a:schemeClr val="dk1"/>
              </a:buClr>
              <a:buSzPts val="1100"/>
              <a:buFont typeface="Arial"/>
              <a:buNone/>
            </a:pPr>
            <a:endParaRPr lang="en" sz="1400" b="1" dirty="0" smtClean="0">
              <a:latin typeface="Copperplate Gothic Light" pitchFamily="34" charset="0"/>
            </a:endParaRPr>
          </a:p>
          <a:p>
            <a:pPr marL="0" lvl="0" indent="0" rtl="0">
              <a:spcBef>
                <a:spcPts val="0"/>
              </a:spcBef>
              <a:spcAft>
                <a:spcPts val="0"/>
              </a:spcAft>
              <a:buClr>
                <a:schemeClr val="dk1"/>
              </a:buClr>
              <a:buSzPts val="1100"/>
              <a:buFont typeface="Arial"/>
              <a:buNone/>
            </a:pPr>
            <a:r>
              <a:rPr lang="en" sz="1600" b="1" dirty="0" smtClean="0">
                <a:latin typeface="Copperplate Gothic Light" pitchFamily="34" charset="0"/>
              </a:rPr>
              <a:t>SEMESTER:- 6</a:t>
            </a:r>
            <a:r>
              <a:rPr lang="en" sz="1000" b="1" baseline="30000" dirty="0" smtClean="0">
                <a:latin typeface="Copperplate Gothic Light" pitchFamily="34" charset="0"/>
              </a:rPr>
              <a:t>TH</a:t>
            </a:r>
            <a:endParaRPr lang="en" sz="1000" b="1" dirty="0" smtClean="0">
              <a:latin typeface="Copperplate Gothic Light" pitchFamily="34" charset="0"/>
            </a:endParaRPr>
          </a:p>
          <a:p>
            <a:pPr marL="0" lvl="0" indent="0" rtl="0">
              <a:spcBef>
                <a:spcPts val="0"/>
              </a:spcBef>
              <a:spcAft>
                <a:spcPts val="0"/>
              </a:spcAft>
              <a:buClr>
                <a:schemeClr val="dk1"/>
              </a:buClr>
              <a:buSzPts val="1100"/>
              <a:buFont typeface="Arial"/>
              <a:buNone/>
            </a:pPr>
            <a:endParaRPr lang="en" sz="1600" b="1" dirty="0" smtClean="0">
              <a:latin typeface="Copperplate Gothic Light" pitchFamily="34" charset="0"/>
            </a:endParaRPr>
          </a:p>
          <a:p>
            <a:pPr marL="0" lvl="0" indent="0" rtl="0">
              <a:spcBef>
                <a:spcPts val="0"/>
              </a:spcBef>
              <a:spcAft>
                <a:spcPts val="0"/>
              </a:spcAft>
              <a:buClr>
                <a:schemeClr val="dk1"/>
              </a:buClr>
              <a:buSzPts val="1100"/>
              <a:buFont typeface="Arial"/>
              <a:buNone/>
            </a:pPr>
            <a:r>
              <a:rPr lang="en" sz="1600" b="1" dirty="0" smtClean="0">
                <a:latin typeface="Copperplate Gothic Light" pitchFamily="34" charset="0"/>
              </a:rPr>
              <a:t>BATCH:- 1</a:t>
            </a:r>
            <a:endParaRPr lang="en-US" sz="1600" b="1" dirty="0" smtClean="0">
              <a:latin typeface="Copperplate Gothic Light" pitchFamily="34" charset="0"/>
            </a:endParaRPr>
          </a:p>
          <a:p>
            <a:pPr marL="0" lvl="0" indent="0" algn="just" rtl="0">
              <a:spcBef>
                <a:spcPts val="0"/>
              </a:spcBef>
              <a:spcAft>
                <a:spcPts val="0"/>
              </a:spcAft>
              <a:buClr>
                <a:schemeClr val="dk1"/>
              </a:buClr>
              <a:buSzPts val="1100"/>
              <a:buFont typeface="Arial"/>
              <a:buNone/>
            </a:pPr>
            <a:endParaRPr sz="2800"/>
          </a:p>
        </p:txBody>
      </p:sp>
      <p:sp>
        <p:nvSpPr>
          <p:cNvPr id="85" name="Google Shape;85;p13"/>
          <p:cNvSpPr txBox="1">
            <a:spLocks noGrp="1"/>
          </p:cNvSpPr>
          <p:nvPr>
            <p:ph type="body" idx="2"/>
          </p:nvPr>
        </p:nvSpPr>
        <p:spPr>
          <a:xfrm>
            <a:off x="1044350" y="3905925"/>
            <a:ext cx="7207500" cy="5454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sz="1600" dirty="0" smtClean="0">
                <a:solidFill>
                  <a:schemeClr val="accent5"/>
                </a:solidFill>
                <a:latin typeface="Copperplate Gothic Light" pitchFamily="34" charset="0"/>
              </a:rPr>
              <a:t>GUIDED  BY :-         J.K.RATHOD  (H.O.D)                           </a:t>
            </a:r>
          </a:p>
          <a:p>
            <a:pPr marL="0" lvl="0" indent="0" algn="l" rtl="0">
              <a:spcBef>
                <a:spcPts val="0"/>
              </a:spcBef>
              <a:spcAft>
                <a:spcPts val="0"/>
              </a:spcAft>
              <a:buClr>
                <a:schemeClr val="dk1"/>
              </a:buClr>
              <a:buSzPts val="1100"/>
              <a:buFont typeface="Arial"/>
              <a:buNone/>
            </a:pPr>
            <a:r>
              <a:rPr lang="en-US" sz="1600" dirty="0" smtClean="0">
                <a:solidFill>
                  <a:schemeClr val="accent5"/>
                </a:solidFill>
                <a:latin typeface="Copperplate Gothic Light" pitchFamily="34" charset="0"/>
              </a:rPr>
              <a:t>                                      NIMESH  PRAJAPATI</a:t>
            </a:r>
            <a:endParaRPr sz="1600">
              <a:solidFill>
                <a:schemeClr val="accent5"/>
              </a:solidFill>
              <a:latin typeface="Copperplate Gothic Light" pitchFamily="34" charset="0"/>
            </a:endParaRPr>
          </a:p>
          <a:p>
            <a:pPr marL="0" lvl="0" indent="0" algn="l" rtl="0">
              <a:spcBef>
                <a:spcPts val="0"/>
              </a:spcBef>
              <a:spcAft>
                <a:spcPts val="0"/>
              </a:spcAft>
              <a:buNone/>
            </a:pPr>
            <a:endParaRPr sz="1100">
              <a:solidFill>
                <a:schemeClr val="accent5"/>
              </a:solidFill>
            </a:endParaRPr>
          </a:p>
        </p:txBody>
      </p:sp>
      <p:sp>
        <p:nvSpPr>
          <p:cNvPr id="86" name="Google Shape;86;p13"/>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2</a:t>
            </a:fld>
            <a:endParaRPr/>
          </a:p>
        </p:txBody>
      </p:sp>
      <p:grpSp>
        <p:nvGrpSpPr>
          <p:cNvPr id="87" name="Google Shape;87;p13"/>
          <p:cNvGrpSpPr/>
          <p:nvPr/>
        </p:nvGrpSpPr>
        <p:grpSpPr>
          <a:xfrm>
            <a:off x="619717" y="959314"/>
            <a:ext cx="233377" cy="199823"/>
            <a:chOff x="912642" y="989345"/>
            <a:chExt cx="277665" cy="237743"/>
          </a:xfrm>
        </p:grpSpPr>
        <p:sp>
          <p:nvSpPr>
            <p:cNvPr id="88" name="Google Shape;88;p13"/>
            <p:cNvSpPr/>
            <p:nvPr/>
          </p:nvSpPr>
          <p:spPr>
            <a:xfrm>
              <a:off x="912642" y="1191256"/>
              <a:ext cx="138835" cy="35832"/>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1051456" y="1191256"/>
              <a:ext cx="138852" cy="35832"/>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912642" y="989345"/>
              <a:ext cx="138835" cy="221441"/>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1051456" y="989345"/>
              <a:ext cx="138852" cy="221441"/>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Picture 1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172200" y="2266950"/>
            <a:ext cx="2335516" cy="228600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INDICATING LIGHT</a:t>
            </a:r>
            <a:endParaRPr lang="gu-IN" dirty="0"/>
          </a:p>
        </p:txBody>
      </p:sp>
      <p:sp>
        <p:nvSpPr>
          <p:cNvPr id="3" name="Text Placeholder 2"/>
          <p:cNvSpPr>
            <a:spLocks noGrp="1"/>
          </p:cNvSpPr>
          <p:nvPr>
            <p:ph type="body" idx="1"/>
          </p:nvPr>
        </p:nvSpPr>
        <p:spPr/>
        <p:txBody>
          <a:bodyPr/>
          <a:lstStyle/>
          <a:p>
            <a:r>
              <a:rPr lang="en-US" sz="1800" dirty="0" smtClean="0">
                <a:latin typeface="Copperplate Gothic Light" pitchFamily="34" charset="0"/>
              </a:rPr>
              <a:t> </a:t>
            </a:r>
            <a:r>
              <a:rPr lang="en-US" sz="1800" b="1" dirty="0" smtClean="0">
                <a:latin typeface="Copperplate Gothic Light" pitchFamily="34" charset="0"/>
              </a:rPr>
              <a:t>A small electric light used to indicate something</a:t>
            </a:r>
            <a:r>
              <a:rPr lang="en-US" sz="1800" dirty="0" smtClean="0">
                <a:latin typeface="Copperplate Gothic Light" pitchFamily="34" charset="0"/>
              </a:rPr>
              <a:t>... often used to show an operating condition or whether power is on, these lights come in a range of colors and voltages</a:t>
            </a:r>
            <a:endParaRPr lang="gu-IN" sz="1800" dirty="0">
              <a:latin typeface="Copperplate Gothic Light" pitchFamily="34" charset="0"/>
            </a:endParaRP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20</a:t>
            </a:fld>
            <a:endParaRPr lang="en"/>
          </a:p>
        </p:txBody>
      </p:sp>
      <p:grpSp>
        <p:nvGrpSpPr>
          <p:cNvPr id="5" name="Google Shape;121;p17"/>
          <p:cNvGrpSpPr/>
          <p:nvPr/>
        </p:nvGrpSpPr>
        <p:grpSpPr>
          <a:xfrm>
            <a:off x="608924" y="892350"/>
            <a:ext cx="210524" cy="333750"/>
            <a:chOff x="899801" y="909674"/>
            <a:chExt cx="250475" cy="397085"/>
          </a:xfrm>
        </p:grpSpPr>
        <p:sp>
          <p:nvSpPr>
            <p:cNvPr id="6" name="Google Shape;122;p17"/>
            <p:cNvSpPr/>
            <p:nvPr/>
          </p:nvSpPr>
          <p:spPr>
            <a:xfrm>
              <a:off x="975178" y="1255681"/>
              <a:ext cx="99722" cy="21982"/>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3;p17"/>
            <p:cNvSpPr/>
            <p:nvPr/>
          </p:nvSpPr>
          <p:spPr>
            <a:xfrm>
              <a:off x="975178" y="1233140"/>
              <a:ext cx="99722" cy="21982"/>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4;p17"/>
            <p:cNvSpPr/>
            <p:nvPr/>
          </p:nvSpPr>
          <p:spPr>
            <a:xfrm>
              <a:off x="975178" y="1277637"/>
              <a:ext cx="99722" cy="29122"/>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5;p17"/>
            <p:cNvSpPr/>
            <p:nvPr/>
          </p:nvSpPr>
          <p:spPr>
            <a:xfrm>
              <a:off x="964479" y="1046771"/>
              <a:ext cx="34459" cy="162670"/>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6;p17"/>
            <p:cNvSpPr/>
            <p:nvPr/>
          </p:nvSpPr>
          <p:spPr>
            <a:xfrm>
              <a:off x="899801" y="909674"/>
              <a:ext cx="250475" cy="29977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7;p17"/>
            <p:cNvSpPr/>
            <p:nvPr/>
          </p:nvSpPr>
          <p:spPr>
            <a:xfrm>
              <a:off x="1051139" y="1046771"/>
              <a:ext cx="34459" cy="162670"/>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8;p17"/>
            <p:cNvSpPr/>
            <p:nvPr/>
          </p:nvSpPr>
          <p:spPr>
            <a:xfrm>
              <a:off x="981100" y="1040849"/>
              <a:ext cx="87878" cy="19009"/>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9;p17"/>
            <p:cNvSpPr/>
            <p:nvPr/>
          </p:nvSpPr>
          <p:spPr>
            <a:xfrm>
              <a:off x="975178" y="1211769"/>
              <a:ext cx="99722" cy="24"/>
            </a:xfrm>
            <a:custGeom>
              <a:avLst/>
              <a:gdLst/>
              <a:ahLst/>
              <a:cxnLst/>
              <a:rect l="l" t="t" r="r" b="b"/>
              <a:pathLst>
                <a:path w="4092" h="1" fill="none" extrusionOk="0">
                  <a:moveTo>
                    <a:pt x="0" y="1"/>
                  </a:moveTo>
                  <a:lnTo>
                    <a:pt x="4092"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Picture 13" descr="Green 5mm LED Indicator Light T1-3/4 Panasonic LN31GPHL"/>
          <p:cNvPicPr/>
          <p:nvPr/>
        </p:nvPicPr>
        <p:blipFill>
          <a:blip r:embed="rId2"/>
          <a:srcRect/>
          <a:stretch>
            <a:fillRect/>
          </a:stretch>
        </p:blipFill>
        <p:spPr bwMode="auto">
          <a:xfrm>
            <a:off x="6172200" y="2571750"/>
            <a:ext cx="1447800" cy="167640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CAPACITOR</a:t>
            </a:r>
            <a:endParaRPr lang="gu-IN" dirty="0"/>
          </a:p>
        </p:txBody>
      </p:sp>
      <p:sp>
        <p:nvSpPr>
          <p:cNvPr id="3" name="Text Placeholder 2"/>
          <p:cNvSpPr>
            <a:spLocks noGrp="1"/>
          </p:cNvSpPr>
          <p:nvPr>
            <p:ph type="body" idx="1"/>
          </p:nvPr>
        </p:nvSpPr>
        <p:spPr/>
        <p:txBody>
          <a:bodyPr/>
          <a:lstStyle/>
          <a:p>
            <a:r>
              <a:rPr lang="en-US" sz="1800" b="1" dirty="0" smtClean="0">
                <a:latin typeface="Copperplate Gothic Light" pitchFamily="34" charset="0"/>
              </a:rPr>
              <a:t>The capacitor is a component which has the ability or “capacity” to store energy in the form of an electrical charge producing a potential difference (</a:t>
            </a:r>
            <a:r>
              <a:rPr lang="en-US" sz="1800" b="1" i="1" dirty="0" smtClean="0">
                <a:latin typeface="Copperplate Gothic Light" pitchFamily="34" charset="0"/>
              </a:rPr>
              <a:t>Static Voltage</a:t>
            </a:r>
            <a:r>
              <a:rPr lang="en-US" sz="1800" b="1" dirty="0" smtClean="0">
                <a:latin typeface="Copperplate Gothic Light" pitchFamily="34" charset="0"/>
              </a:rPr>
              <a:t>) across its plates, much like a small rechargeable battery.</a:t>
            </a:r>
            <a:endParaRPr lang="en-US" sz="1800" dirty="0" smtClean="0">
              <a:latin typeface="Copperplate Gothic Light" pitchFamily="34" charset="0"/>
            </a:endParaRPr>
          </a:p>
          <a:p>
            <a:endParaRPr lang="gu-IN"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21</a:t>
            </a:fld>
            <a:endParaRPr lang="en"/>
          </a:p>
        </p:txBody>
      </p:sp>
      <p:grpSp>
        <p:nvGrpSpPr>
          <p:cNvPr id="5" name="Google Shape;121;p17"/>
          <p:cNvGrpSpPr/>
          <p:nvPr/>
        </p:nvGrpSpPr>
        <p:grpSpPr>
          <a:xfrm>
            <a:off x="608924" y="892350"/>
            <a:ext cx="210524" cy="333750"/>
            <a:chOff x="899801" y="909674"/>
            <a:chExt cx="250475" cy="397085"/>
          </a:xfrm>
        </p:grpSpPr>
        <p:sp>
          <p:nvSpPr>
            <p:cNvPr id="6" name="Google Shape;122;p17"/>
            <p:cNvSpPr/>
            <p:nvPr/>
          </p:nvSpPr>
          <p:spPr>
            <a:xfrm>
              <a:off x="975178" y="1255681"/>
              <a:ext cx="99722" cy="21982"/>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3;p17"/>
            <p:cNvSpPr/>
            <p:nvPr/>
          </p:nvSpPr>
          <p:spPr>
            <a:xfrm>
              <a:off x="975178" y="1233140"/>
              <a:ext cx="99722" cy="21982"/>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4;p17"/>
            <p:cNvSpPr/>
            <p:nvPr/>
          </p:nvSpPr>
          <p:spPr>
            <a:xfrm>
              <a:off x="975178" y="1277637"/>
              <a:ext cx="99722" cy="29122"/>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5;p17"/>
            <p:cNvSpPr/>
            <p:nvPr/>
          </p:nvSpPr>
          <p:spPr>
            <a:xfrm>
              <a:off x="964479" y="1046771"/>
              <a:ext cx="34459" cy="162670"/>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6;p17"/>
            <p:cNvSpPr/>
            <p:nvPr/>
          </p:nvSpPr>
          <p:spPr>
            <a:xfrm>
              <a:off x="899801" y="909674"/>
              <a:ext cx="250475" cy="29977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7;p17"/>
            <p:cNvSpPr/>
            <p:nvPr/>
          </p:nvSpPr>
          <p:spPr>
            <a:xfrm>
              <a:off x="1051139" y="1046771"/>
              <a:ext cx="34459" cy="162670"/>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8;p17"/>
            <p:cNvSpPr/>
            <p:nvPr/>
          </p:nvSpPr>
          <p:spPr>
            <a:xfrm>
              <a:off x="981100" y="1040849"/>
              <a:ext cx="87878" cy="19009"/>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9;p17"/>
            <p:cNvSpPr/>
            <p:nvPr/>
          </p:nvSpPr>
          <p:spPr>
            <a:xfrm>
              <a:off x="975178" y="1211769"/>
              <a:ext cx="99722" cy="24"/>
            </a:xfrm>
            <a:custGeom>
              <a:avLst/>
              <a:gdLst/>
              <a:ahLst/>
              <a:cxnLst/>
              <a:rect l="l" t="t" r="r" b="b"/>
              <a:pathLst>
                <a:path w="4092" h="1" fill="none" extrusionOk="0">
                  <a:moveTo>
                    <a:pt x="0" y="1"/>
                  </a:moveTo>
                  <a:lnTo>
                    <a:pt x="4092"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Picture 13" descr="Capacitor - Wikipedia"/>
          <p:cNvPicPr/>
          <p:nvPr/>
        </p:nvPicPr>
        <p:blipFill>
          <a:blip r:embed="rId2"/>
          <a:srcRect/>
          <a:stretch>
            <a:fillRect/>
          </a:stretch>
        </p:blipFill>
        <p:spPr bwMode="auto">
          <a:xfrm>
            <a:off x="5486400" y="2876550"/>
            <a:ext cx="1676400" cy="144780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SWITCHES</a:t>
            </a:r>
            <a:endParaRPr lang="gu-IN" dirty="0"/>
          </a:p>
        </p:txBody>
      </p:sp>
      <p:sp>
        <p:nvSpPr>
          <p:cNvPr id="3" name="Text Placeholder 2"/>
          <p:cNvSpPr>
            <a:spLocks noGrp="1"/>
          </p:cNvSpPr>
          <p:nvPr>
            <p:ph type="body" idx="1"/>
          </p:nvPr>
        </p:nvSpPr>
        <p:spPr>
          <a:xfrm>
            <a:off x="533400" y="1428750"/>
            <a:ext cx="7207500" cy="2757600"/>
          </a:xfrm>
        </p:spPr>
        <p:txBody>
          <a:bodyPr/>
          <a:lstStyle/>
          <a:p>
            <a:r>
              <a:rPr lang="en-US" sz="1600" b="1" dirty="0" smtClean="0">
                <a:latin typeface="Copperplate Gothic Light" pitchFamily="34" charset="0"/>
              </a:rPr>
              <a:t>SWITCHES: - IT IS USED TO ON/OFF. It is also used to complete the circuit.</a:t>
            </a:r>
            <a:endParaRPr lang="en-US" sz="1600" dirty="0" smtClean="0">
              <a:latin typeface="Copperplate Gothic Light" pitchFamily="34" charset="0"/>
            </a:endParaRPr>
          </a:p>
          <a:p>
            <a:r>
              <a:rPr lang="en-US" sz="1600" b="1" dirty="0" smtClean="0">
                <a:latin typeface="Copperplate Gothic Light" pitchFamily="34" charset="0"/>
              </a:rPr>
              <a:t>1)One way switches</a:t>
            </a:r>
            <a:endParaRPr lang="en-US" sz="1600" dirty="0" smtClean="0">
              <a:latin typeface="Copperplate Gothic Light" pitchFamily="34" charset="0"/>
            </a:endParaRPr>
          </a:p>
          <a:p>
            <a:r>
              <a:rPr lang="en-US" sz="1600" b="1" dirty="0" smtClean="0">
                <a:latin typeface="Copperplate Gothic Light" pitchFamily="34" charset="0"/>
              </a:rPr>
              <a:t>2) Two way switch:- </a:t>
            </a:r>
            <a:r>
              <a:rPr lang="en-US" sz="1600" b="1" i="1" dirty="0" smtClean="0">
                <a:latin typeface="Copperplate Gothic Light" pitchFamily="34" charset="0"/>
              </a:rPr>
              <a:t>In a two-way switch, there are two, one-way switches combined in one. One of the terminals can be connected to either of the two, but not both at the same time. The advantage of a two-way switch is the ability to control a single device from two separate locations. </a:t>
            </a:r>
            <a:endParaRPr lang="en-US" sz="1600" dirty="0" smtClean="0">
              <a:latin typeface="Copperplate Gothic Light" pitchFamily="34" charset="0"/>
            </a:endParaRPr>
          </a:p>
          <a:p>
            <a:endParaRPr lang="gu-IN" sz="1600" dirty="0">
              <a:latin typeface="Copperplate Gothic Light" pitchFamily="34" charset="0"/>
            </a:endParaRP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22</a:t>
            </a:fld>
            <a:endParaRPr lang="en"/>
          </a:p>
        </p:txBody>
      </p:sp>
      <p:pic>
        <p:nvPicPr>
          <p:cNvPr id="5" name="Picture 4"/>
          <p:cNvPicPr/>
          <p:nvPr/>
        </p:nvPicPr>
        <p:blipFill>
          <a:blip r:embed="rId2"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rto="http://schemas.microsoft.com/office/word/2006/arto" xmlns:o="urn:schemas-microsoft-com:office:office" xmlns:v="urn:schemas-microsoft-com:vml" xmlns:w10="urn:schemas-microsoft-com:office:word" xmlns:w="http://schemas.openxmlformats.org/wordprocessingml/2006/main" xmlns:a14="http://schemas.microsoft.com/office/drawing/2010/main" xmlns="" xmlns:pic="http://schemas.openxmlformats.org/drawingml/2006/picture" xmlns:lc="http://schemas.openxmlformats.org/drawingml/2006/lockedCanvas" val="0"/>
              </a:ext>
            </a:extLst>
          </a:blip>
          <a:stretch>
            <a:fillRect/>
          </a:stretch>
        </p:blipFill>
        <p:spPr>
          <a:xfrm>
            <a:off x="7239000" y="666750"/>
            <a:ext cx="1219200" cy="1295400"/>
          </a:xfrm>
          <a:prstGeom prst="rect">
            <a:avLst/>
          </a:prstGeom>
          <a:ln>
            <a:noFill/>
          </a:ln>
          <a:effectLst>
            <a:outerShdw blurRad="292100" dist="139700" dir="2700000" algn="tl" rotWithShape="0">
              <a:srgbClr val="333333">
                <a:alpha val="65000"/>
              </a:srgbClr>
            </a:outerShdw>
          </a:effectLst>
        </p:spPr>
      </p:pic>
      <p:pic>
        <p:nvPicPr>
          <p:cNvPr id="6" name="Picture 5" descr="Two Way Toggle Switch (Pack of 5) — Scorpio Technology"/>
          <p:cNvPicPr/>
          <p:nvPr/>
        </p:nvPicPr>
        <p:blipFill>
          <a:blip r:embed="rId3" cstate="print"/>
          <a:srcRect/>
          <a:stretch>
            <a:fillRect/>
          </a:stretch>
        </p:blipFill>
        <p:spPr bwMode="auto">
          <a:xfrm>
            <a:off x="7086600" y="3562350"/>
            <a:ext cx="1447800" cy="914400"/>
          </a:xfrm>
          <a:prstGeom prst="rect">
            <a:avLst/>
          </a:prstGeom>
          <a:ln>
            <a:noFill/>
          </a:ln>
          <a:effectLst>
            <a:outerShdw blurRad="292100" dist="139700" dir="2700000" algn="tl" rotWithShape="0">
              <a:srgbClr val="333333">
                <a:alpha val="65000"/>
              </a:srgbClr>
            </a:outerShdw>
          </a:effectLst>
        </p:spPr>
      </p:pic>
      <p:grpSp>
        <p:nvGrpSpPr>
          <p:cNvPr id="7" name="Google Shape;121;p17"/>
          <p:cNvGrpSpPr/>
          <p:nvPr/>
        </p:nvGrpSpPr>
        <p:grpSpPr>
          <a:xfrm>
            <a:off x="608924" y="892350"/>
            <a:ext cx="210524" cy="333750"/>
            <a:chOff x="899801" y="909674"/>
            <a:chExt cx="250475" cy="397085"/>
          </a:xfrm>
        </p:grpSpPr>
        <p:sp>
          <p:nvSpPr>
            <p:cNvPr id="8" name="Google Shape;122;p17"/>
            <p:cNvSpPr/>
            <p:nvPr/>
          </p:nvSpPr>
          <p:spPr>
            <a:xfrm>
              <a:off x="975178" y="1255681"/>
              <a:ext cx="99722" cy="21982"/>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3;p17"/>
            <p:cNvSpPr/>
            <p:nvPr/>
          </p:nvSpPr>
          <p:spPr>
            <a:xfrm>
              <a:off x="975178" y="1233140"/>
              <a:ext cx="99722" cy="21982"/>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4;p17"/>
            <p:cNvSpPr/>
            <p:nvPr/>
          </p:nvSpPr>
          <p:spPr>
            <a:xfrm>
              <a:off x="975178" y="1277637"/>
              <a:ext cx="99722" cy="29122"/>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5;p17"/>
            <p:cNvSpPr/>
            <p:nvPr/>
          </p:nvSpPr>
          <p:spPr>
            <a:xfrm>
              <a:off x="964479" y="1046771"/>
              <a:ext cx="34459" cy="162670"/>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p17"/>
            <p:cNvSpPr/>
            <p:nvPr/>
          </p:nvSpPr>
          <p:spPr>
            <a:xfrm>
              <a:off x="899801" y="909674"/>
              <a:ext cx="250475" cy="29977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7;p17"/>
            <p:cNvSpPr/>
            <p:nvPr/>
          </p:nvSpPr>
          <p:spPr>
            <a:xfrm>
              <a:off x="1051139" y="1046771"/>
              <a:ext cx="34459" cy="162670"/>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8;p17"/>
            <p:cNvSpPr/>
            <p:nvPr/>
          </p:nvSpPr>
          <p:spPr>
            <a:xfrm>
              <a:off x="981100" y="1040849"/>
              <a:ext cx="87878" cy="19009"/>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9;p17"/>
            <p:cNvSpPr/>
            <p:nvPr/>
          </p:nvSpPr>
          <p:spPr>
            <a:xfrm>
              <a:off x="975178" y="1211769"/>
              <a:ext cx="99722" cy="24"/>
            </a:xfrm>
            <a:custGeom>
              <a:avLst/>
              <a:gdLst/>
              <a:ahLst/>
              <a:cxnLst/>
              <a:rect l="l" t="t" r="r" b="b"/>
              <a:pathLst>
                <a:path w="4092" h="1" fill="none" extrusionOk="0">
                  <a:moveTo>
                    <a:pt x="0" y="1"/>
                  </a:moveTo>
                  <a:lnTo>
                    <a:pt x="4092"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666750"/>
            <a:ext cx="7207500" cy="633300"/>
          </a:xfrm>
        </p:spPr>
        <p:txBody>
          <a:bodyPr/>
          <a:lstStyle/>
          <a:p>
            <a:r>
              <a:rPr lang="en-US" dirty="0" smtClean="0"/>
              <a:t>PCB,C</a:t>
            </a:r>
            <a:r>
              <a:rPr lang="en-US" sz="2400" dirty="0" smtClean="0"/>
              <a:t>ONNECTING</a:t>
            </a:r>
            <a:r>
              <a:rPr lang="en-US" dirty="0" smtClean="0"/>
              <a:t> W</a:t>
            </a:r>
            <a:r>
              <a:rPr lang="en-US" sz="2400" dirty="0" smtClean="0"/>
              <a:t>IRES</a:t>
            </a:r>
            <a:r>
              <a:rPr lang="en-US" dirty="0" smtClean="0"/>
              <a:t> &amp; R</a:t>
            </a:r>
            <a:r>
              <a:rPr lang="en-US" sz="2000" dirty="0" smtClean="0"/>
              <a:t>ECHAREGABLE </a:t>
            </a:r>
            <a:r>
              <a:rPr lang="en-US" dirty="0" smtClean="0"/>
              <a:t>B</a:t>
            </a:r>
            <a:r>
              <a:rPr lang="en-US" sz="2400" dirty="0" smtClean="0"/>
              <a:t>ATTERY</a:t>
            </a:r>
            <a:endParaRPr lang="gu-IN" dirty="0"/>
          </a:p>
        </p:txBody>
      </p:sp>
      <p:sp>
        <p:nvSpPr>
          <p:cNvPr id="3" name="Text Placeholder 2"/>
          <p:cNvSpPr>
            <a:spLocks noGrp="1"/>
          </p:cNvSpPr>
          <p:nvPr>
            <p:ph type="body" idx="1"/>
          </p:nvPr>
        </p:nvSpPr>
        <p:spPr>
          <a:xfrm>
            <a:off x="762000" y="1352550"/>
            <a:ext cx="7207500" cy="3236975"/>
          </a:xfrm>
        </p:spPr>
        <p:txBody>
          <a:bodyPr/>
          <a:lstStyle/>
          <a:p>
            <a:r>
              <a:rPr lang="en-US" sz="1200" b="1" i="1" dirty="0" smtClean="0">
                <a:latin typeface="Copperplate Gothic Light" pitchFamily="34" charset="0"/>
              </a:rPr>
              <a:t>*PCB</a:t>
            </a:r>
            <a:r>
              <a:rPr lang="en-US" sz="1200" b="1" dirty="0" smtClean="0">
                <a:latin typeface="Copperplate Gothic Light" pitchFamily="34" charset="0"/>
              </a:rPr>
              <a:t>: - </a:t>
            </a:r>
            <a:r>
              <a:rPr lang="en-US" sz="1200" dirty="0" smtClean="0">
                <a:latin typeface="Copperplate Gothic Light" pitchFamily="34" charset="0"/>
              </a:rPr>
              <a:t>PRINTED CIRCUIT BOARD.PCB IS USE BOTH FOR BORE AND ASSEMBLED BOARDS .</a:t>
            </a:r>
          </a:p>
          <a:p>
            <a:endParaRPr lang="en-US" sz="1200" dirty="0" smtClean="0">
              <a:latin typeface="Copperplate Gothic Light" pitchFamily="34" charset="0"/>
            </a:endParaRPr>
          </a:p>
          <a:p>
            <a:r>
              <a:rPr lang="en-US" sz="1200" b="1" dirty="0" smtClean="0">
                <a:latin typeface="Copperplate Gothic Light" pitchFamily="34" charset="0"/>
              </a:rPr>
              <a:t>PRICE– </a:t>
            </a:r>
            <a:r>
              <a:rPr lang="en-US" sz="1200" dirty="0" smtClean="0">
                <a:latin typeface="Copperplate Gothic Light" pitchFamily="34" charset="0"/>
              </a:rPr>
              <a:t>69RS</a:t>
            </a:r>
          </a:p>
          <a:p>
            <a:endParaRPr lang="en-US" sz="1200" b="1" i="1" dirty="0" smtClean="0">
              <a:latin typeface="Copperplate Gothic Light" pitchFamily="34" charset="0"/>
            </a:endParaRPr>
          </a:p>
          <a:p>
            <a:r>
              <a:rPr lang="en-US" sz="1200" b="1" i="1" dirty="0" smtClean="0">
                <a:latin typeface="Copperplate Gothic Light" pitchFamily="34" charset="0"/>
              </a:rPr>
              <a:t>*CONNECTING WIRES: -</a:t>
            </a:r>
            <a:r>
              <a:rPr lang="en-US" sz="1200" b="1" dirty="0" smtClean="0">
                <a:latin typeface="Copperplate Gothic Light" pitchFamily="34" charset="0"/>
              </a:rPr>
              <a:t> </a:t>
            </a:r>
            <a:r>
              <a:rPr lang="en-US" sz="1200" dirty="0" smtClean="0">
                <a:latin typeface="Copperplate Gothic Light" pitchFamily="34" charset="0"/>
              </a:rPr>
              <a:t>WIRES ARE USED TO CONNECT THE EQUIPMENT FROM EACH OTHER (LUMP SUM).</a:t>
            </a:r>
          </a:p>
          <a:p>
            <a:endParaRPr lang="en-US" sz="1200" b="1" i="1" dirty="0" smtClean="0">
              <a:latin typeface="Copperplate Gothic Light" pitchFamily="34" charset="0"/>
            </a:endParaRPr>
          </a:p>
          <a:p>
            <a:r>
              <a:rPr lang="en-US" sz="1200" b="1" i="1" dirty="0" smtClean="0">
                <a:latin typeface="Copperplate Gothic Light" pitchFamily="34" charset="0"/>
              </a:rPr>
              <a:t>*BATTERY</a:t>
            </a:r>
            <a:r>
              <a:rPr lang="en-US" sz="1200" b="1" dirty="0" smtClean="0">
                <a:latin typeface="Copperplate Gothic Light" pitchFamily="34" charset="0"/>
              </a:rPr>
              <a:t>: </a:t>
            </a:r>
            <a:r>
              <a:rPr lang="en-US" sz="1200" dirty="0" smtClean="0">
                <a:latin typeface="Copperplate Gothic Light" pitchFamily="34" charset="0"/>
              </a:rPr>
              <a:t>- IT IS USED TO BE STORE THE POWER GENERATED FROM THE SPEAKER.</a:t>
            </a:r>
          </a:p>
          <a:p>
            <a:endParaRPr lang="en-US" sz="1200" dirty="0" smtClean="0">
              <a:latin typeface="Copperplate Gothic Light" pitchFamily="34" charset="0"/>
            </a:endParaRPr>
          </a:p>
          <a:p>
            <a:r>
              <a:rPr lang="en-US" sz="1200" b="1" dirty="0" smtClean="0">
                <a:latin typeface="Copperplate Gothic Light" pitchFamily="34" charset="0"/>
              </a:rPr>
              <a:t>PRICE: - 4</a:t>
            </a:r>
            <a:r>
              <a:rPr lang="en-US" sz="1200" dirty="0" smtClean="0">
                <a:latin typeface="Copperplate Gothic Light" pitchFamily="34" charset="0"/>
              </a:rPr>
              <a:t>00RS</a:t>
            </a:r>
          </a:p>
          <a:p>
            <a:endParaRPr lang="en-US" sz="1200" dirty="0" smtClean="0">
              <a:latin typeface="Copperplate Gothic Light" pitchFamily="34" charset="0"/>
            </a:endParaRPr>
          </a:p>
          <a:p>
            <a:r>
              <a:rPr lang="en-US" sz="1200" b="1" dirty="0" smtClean="0">
                <a:latin typeface="Copperplate Gothic Light" pitchFamily="34" charset="0"/>
              </a:rPr>
              <a:t>REQUIRED: - 7</a:t>
            </a:r>
            <a:endParaRPr lang="en-US" sz="1400" dirty="0" smtClean="0">
              <a:latin typeface="Copperplate Gothic Light" pitchFamily="34" charset="0"/>
            </a:endParaRPr>
          </a:p>
          <a:p>
            <a:endParaRPr lang="gu-IN" sz="1400" dirty="0">
              <a:latin typeface="Copperplate Gothic Light" pitchFamily="34" charset="0"/>
            </a:endParaRP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23</a:t>
            </a:fld>
            <a:endParaRPr lang="en"/>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743200" y="3333750"/>
            <a:ext cx="1224643" cy="1143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343400" y="3409950"/>
            <a:ext cx="1371600" cy="11098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5943600" y="3409950"/>
            <a:ext cx="1155742" cy="1143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8" name="Google Shape;121;p17"/>
          <p:cNvGrpSpPr/>
          <p:nvPr/>
        </p:nvGrpSpPr>
        <p:grpSpPr>
          <a:xfrm>
            <a:off x="608924" y="892350"/>
            <a:ext cx="210524" cy="333750"/>
            <a:chOff x="899801" y="909674"/>
            <a:chExt cx="250475" cy="397085"/>
          </a:xfrm>
        </p:grpSpPr>
        <p:sp>
          <p:nvSpPr>
            <p:cNvPr id="9" name="Google Shape;122;p17"/>
            <p:cNvSpPr/>
            <p:nvPr/>
          </p:nvSpPr>
          <p:spPr>
            <a:xfrm>
              <a:off x="975178" y="1255681"/>
              <a:ext cx="99722" cy="21982"/>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3;p17"/>
            <p:cNvSpPr/>
            <p:nvPr/>
          </p:nvSpPr>
          <p:spPr>
            <a:xfrm>
              <a:off x="975178" y="1233140"/>
              <a:ext cx="99722" cy="21982"/>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4;p17"/>
            <p:cNvSpPr/>
            <p:nvPr/>
          </p:nvSpPr>
          <p:spPr>
            <a:xfrm>
              <a:off x="975178" y="1277637"/>
              <a:ext cx="99722" cy="29122"/>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5;p17"/>
            <p:cNvSpPr/>
            <p:nvPr/>
          </p:nvSpPr>
          <p:spPr>
            <a:xfrm>
              <a:off x="964479" y="1046771"/>
              <a:ext cx="34459" cy="162670"/>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p17"/>
            <p:cNvSpPr/>
            <p:nvPr/>
          </p:nvSpPr>
          <p:spPr>
            <a:xfrm>
              <a:off x="899801" y="909674"/>
              <a:ext cx="250475" cy="29977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7;p17"/>
            <p:cNvSpPr/>
            <p:nvPr/>
          </p:nvSpPr>
          <p:spPr>
            <a:xfrm>
              <a:off x="1051139" y="1046771"/>
              <a:ext cx="34459" cy="162670"/>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8;p17"/>
            <p:cNvSpPr/>
            <p:nvPr/>
          </p:nvSpPr>
          <p:spPr>
            <a:xfrm>
              <a:off x="981100" y="1040849"/>
              <a:ext cx="87878" cy="19009"/>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9;p17"/>
            <p:cNvSpPr/>
            <p:nvPr/>
          </p:nvSpPr>
          <p:spPr>
            <a:xfrm>
              <a:off x="975178" y="1211769"/>
              <a:ext cx="99722" cy="24"/>
            </a:xfrm>
            <a:custGeom>
              <a:avLst/>
              <a:gdLst/>
              <a:ahLst/>
              <a:cxnLst/>
              <a:rect l="l" t="t" r="r" b="b"/>
              <a:pathLst>
                <a:path w="4092" h="1" fill="none" extrusionOk="0">
                  <a:moveTo>
                    <a:pt x="0" y="1"/>
                  </a:moveTo>
                  <a:lnTo>
                    <a:pt x="4092"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
            </a:r>
            <a:r>
              <a:rPr lang="en-US" sz="2400" dirty="0" smtClean="0"/>
              <a:t>OWER</a:t>
            </a:r>
            <a:r>
              <a:rPr lang="en-US" dirty="0" smtClean="0"/>
              <a:t> A</a:t>
            </a:r>
            <a:r>
              <a:rPr lang="en-US" sz="2400" dirty="0" smtClean="0"/>
              <a:t>MPLIFIER</a:t>
            </a:r>
            <a:endParaRPr lang="gu-IN" dirty="0"/>
          </a:p>
        </p:txBody>
      </p:sp>
      <p:sp>
        <p:nvSpPr>
          <p:cNvPr id="3" name="Text Placeholder 2"/>
          <p:cNvSpPr>
            <a:spLocks noGrp="1"/>
          </p:cNvSpPr>
          <p:nvPr>
            <p:ph type="body" idx="1"/>
          </p:nvPr>
        </p:nvSpPr>
        <p:spPr/>
        <p:txBody>
          <a:bodyPr/>
          <a:lstStyle/>
          <a:p>
            <a:r>
              <a:rPr lang="en-US" sz="1600" dirty="0" smtClean="0">
                <a:latin typeface="Copperplate Gothic Light" pitchFamily="34" charset="0"/>
              </a:rPr>
              <a:t>A power amplifier is </a:t>
            </a:r>
            <a:r>
              <a:rPr lang="en-US" sz="1600" b="1" dirty="0" smtClean="0">
                <a:latin typeface="Copperplate Gothic Light" pitchFamily="34" charset="0"/>
              </a:rPr>
              <a:t>an electronic amplifier designed to increase the magnitude of power of a given input signal</a:t>
            </a:r>
            <a:r>
              <a:rPr lang="en-US" sz="1600" dirty="0" smtClean="0">
                <a:latin typeface="Copperplate Gothic Light" pitchFamily="34" charset="0"/>
              </a:rPr>
              <a:t>. The power of the input signal is increased to a level high enough to drive loads of output devices like speakers, headphones, RF transmitters etc. ... In this case, a microphone is used as an input source.</a:t>
            </a:r>
          </a:p>
          <a:p>
            <a:endParaRPr lang="gu-IN"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24</a:t>
            </a:fld>
            <a:endParaRPr lang="en"/>
          </a:p>
        </p:txBody>
      </p:sp>
      <p:pic>
        <p:nvPicPr>
          <p:cNvPr id="5" name="Picture 4" descr="Pyle Pro PTA1000 Professional Stereo Power Amplifier PTA1000 B&amp;H"/>
          <p:cNvPicPr/>
          <p:nvPr/>
        </p:nvPicPr>
        <p:blipFill>
          <a:blip r:embed="rId2"/>
          <a:srcRect/>
          <a:stretch>
            <a:fillRect/>
          </a:stretch>
        </p:blipFill>
        <p:spPr bwMode="auto">
          <a:xfrm>
            <a:off x="5562600" y="2952750"/>
            <a:ext cx="2514600" cy="1447800"/>
          </a:xfrm>
          <a:prstGeom prst="rect">
            <a:avLst/>
          </a:prstGeom>
          <a:ln>
            <a:noFill/>
          </a:ln>
          <a:effectLst>
            <a:outerShdw blurRad="292100" dist="139700" dir="2700000" algn="tl" rotWithShape="0">
              <a:srgbClr val="333333">
                <a:alpha val="65000"/>
              </a:srgbClr>
            </a:outerShdw>
          </a:effectLst>
        </p:spPr>
      </p:pic>
      <p:grpSp>
        <p:nvGrpSpPr>
          <p:cNvPr id="6" name="Google Shape;121;p17"/>
          <p:cNvGrpSpPr/>
          <p:nvPr/>
        </p:nvGrpSpPr>
        <p:grpSpPr>
          <a:xfrm>
            <a:off x="608924" y="892350"/>
            <a:ext cx="210524" cy="333750"/>
            <a:chOff x="899801" y="909674"/>
            <a:chExt cx="250475" cy="397085"/>
          </a:xfrm>
        </p:grpSpPr>
        <p:sp>
          <p:nvSpPr>
            <p:cNvPr id="7" name="Google Shape;122;p17"/>
            <p:cNvSpPr/>
            <p:nvPr/>
          </p:nvSpPr>
          <p:spPr>
            <a:xfrm>
              <a:off x="975178" y="1255681"/>
              <a:ext cx="99722" cy="21982"/>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3;p17"/>
            <p:cNvSpPr/>
            <p:nvPr/>
          </p:nvSpPr>
          <p:spPr>
            <a:xfrm>
              <a:off x="975178" y="1233140"/>
              <a:ext cx="99722" cy="21982"/>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4;p17"/>
            <p:cNvSpPr/>
            <p:nvPr/>
          </p:nvSpPr>
          <p:spPr>
            <a:xfrm>
              <a:off x="975178" y="1277637"/>
              <a:ext cx="99722" cy="29122"/>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5;p17"/>
            <p:cNvSpPr/>
            <p:nvPr/>
          </p:nvSpPr>
          <p:spPr>
            <a:xfrm>
              <a:off x="964479" y="1046771"/>
              <a:ext cx="34459" cy="162670"/>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6;p17"/>
            <p:cNvSpPr/>
            <p:nvPr/>
          </p:nvSpPr>
          <p:spPr>
            <a:xfrm>
              <a:off x="899801" y="909674"/>
              <a:ext cx="250475" cy="29977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7;p17"/>
            <p:cNvSpPr/>
            <p:nvPr/>
          </p:nvSpPr>
          <p:spPr>
            <a:xfrm>
              <a:off x="1051139" y="1046771"/>
              <a:ext cx="34459" cy="162670"/>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8;p17"/>
            <p:cNvSpPr/>
            <p:nvPr/>
          </p:nvSpPr>
          <p:spPr>
            <a:xfrm>
              <a:off x="981100" y="1040849"/>
              <a:ext cx="87878" cy="19009"/>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9;p17"/>
            <p:cNvSpPr/>
            <p:nvPr/>
          </p:nvSpPr>
          <p:spPr>
            <a:xfrm>
              <a:off x="975178" y="1211769"/>
              <a:ext cx="99722" cy="24"/>
            </a:xfrm>
            <a:custGeom>
              <a:avLst/>
              <a:gdLst/>
              <a:ahLst/>
              <a:cxnLst/>
              <a:rect l="l" t="t" r="r" b="b"/>
              <a:pathLst>
                <a:path w="4092" h="1" fill="none" extrusionOk="0">
                  <a:moveTo>
                    <a:pt x="0" y="1"/>
                  </a:moveTo>
                  <a:lnTo>
                    <a:pt x="4092"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7"/>
          <p:cNvSpPr txBox="1">
            <a:spLocks noGrp="1"/>
          </p:cNvSpPr>
          <p:nvPr>
            <p:ph type="ctrTitle"/>
          </p:nvPr>
        </p:nvSpPr>
        <p:spPr>
          <a:xfrm>
            <a:off x="2438400" y="2266950"/>
            <a:ext cx="5813400" cy="668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smtClean="0"/>
              <a:t> W</a:t>
            </a:r>
            <a:r>
              <a:rPr lang="en-US" sz="2800" dirty="0" smtClean="0"/>
              <a:t>ORKING</a:t>
            </a:r>
            <a:r>
              <a:rPr lang="en-US" dirty="0" smtClean="0"/>
              <a:t> P</a:t>
            </a:r>
            <a:r>
              <a:rPr lang="en-US" sz="2800" dirty="0" smtClean="0"/>
              <a:t>RINCIPLE</a:t>
            </a:r>
            <a:r>
              <a:rPr lang="en-US" dirty="0" smtClean="0"/>
              <a:t> </a:t>
            </a:r>
            <a:endParaRPr/>
          </a:p>
        </p:txBody>
      </p:sp>
      <p:sp>
        <p:nvSpPr>
          <p:cNvPr id="481" name="Google Shape;481;p37"/>
          <p:cNvSpPr txBox="1">
            <a:spLocks noGrp="1"/>
          </p:cNvSpPr>
          <p:nvPr>
            <p:ph type="subTitle" idx="1"/>
          </p:nvPr>
        </p:nvSpPr>
        <p:spPr>
          <a:xfrm>
            <a:off x="1905000" y="5143500"/>
            <a:ext cx="5813400" cy="3705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US" dirty="0" smtClean="0"/>
              <a:t>.</a:t>
            </a:r>
            <a:endParaRPr/>
          </a:p>
        </p:txBody>
      </p:sp>
      <p:sp>
        <p:nvSpPr>
          <p:cNvPr id="482" name="Google Shape;482;p37"/>
          <p:cNvSpPr txBox="1"/>
          <p:nvPr/>
        </p:nvSpPr>
        <p:spPr>
          <a:xfrm>
            <a:off x="507275" y="1703925"/>
            <a:ext cx="1580400" cy="1743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9600" b="1" dirty="0" smtClean="0">
                <a:solidFill>
                  <a:schemeClr val="accent4"/>
                </a:solidFill>
                <a:latin typeface="Red Hat Display"/>
                <a:ea typeface="Red Hat Display"/>
                <a:cs typeface="Red Hat Display"/>
                <a:sym typeface="Red Hat Display"/>
              </a:rPr>
              <a:t>3</a:t>
            </a:r>
            <a:endParaRPr sz="9600" b="1">
              <a:solidFill>
                <a:schemeClr val="accent4"/>
              </a:solidFill>
              <a:latin typeface="Red Hat Display"/>
              <a:ea typeface="Red Hat Display"/>
              <a:cs typeface="Red Hat Display"/>
              <a:sym typeface="Red Hat Display"/>
            </a:endParaRP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8"/>
          <p:cNvSpPr txBox="1">
            <a:spLocks noGrp="1"/>
          </p:cNvSpPr>
          <p:nvPr>
            <p:ph type="ctrTitle" idx="4294967295"/>
          </p:nvPr>
        </p:nvSpPr>
        <p:spPr>
          <a:xfrm>
            <a:off x="914400" y="666750"/>
            <a:ext cx="3671100" cy="706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dirty="0" smtClean="0">
                <a:solidFill>
                  <a:schemeClr val="accent1"/>
                </a:solidFill>
              </a:rPr>
              <a:t>P</a:t>
            </a:r>
            <a:r>
              <a:rPr lang="en" dirty="0" smtClean="0">
                <a:solidFill>
                  <a:schemeClr val="accent1"/>
                </a:solidFill>
              </a:rPr>
              <a:t>RINCIPLE</a:t>
            </a:r>
            <a:endParaRPr sz="4800">
              <a:solidFill>
                <a:schemeClr val="accent1"/>
              </a:solidFill>
            </a:endParaRPr>
          </a:p>
        </p:txBody>
      </p:sp>
      <p:sp>
        <p:nvSpPr>
          <p:cNvPr id="135" name="Google Shape;135;p18"/>
          <p:cNvSpPr txBox="1">
            <a:spLocks noGrp="1"/>
          </p:cNvSpPr>
          <p:nvPr>
            <p:ph type="subTitle" idx="4294967295"/>
          </p:nvPr>
        </p:nvSpPr>
        <p:spPr>
          <a:xfrm>
            <a:off x="990600" y="1733550"/>
            <a:ext cx="4267200" cy="2362200"/>
          </a:xfrm>
          <a:prstGeom prst="rect">
            <a:avLst/>
          </a:prstGeom>
        </p:spPr>
        <p:txBody>
          <a:bodyPr spcFirstLastPara="1" wrap="square" lIns="0" tIns="0" rIns="0" bIns="0" anchor="t" anchorCtr="0">
            <a:noAutofit/>
          </a:bodyPr>
          <a:lstStyle/>
          <a:p>
            <a:pPr algn="just">
              <a:buFont typeface="Wingdings" pitchFamily="2" charset="2"/>
              <a:buChar char="Ø"/>
            </a:pPr>
            <a:r>
              <a:rPr lang="en-US" sz="1200" dirty="0" smtClean="0">
                <a:solidFill>
                  <a:schemeClr val="bg1"/>
                </a:solidFill>
                <a:latin typeface="Copperplate Gothic Light" pitchFamily="34" charset="0"/>
              </a:rPr>
              <a:t>The conversion of sound energy into                               </a:t>
            </a:r>
          </a:p>
          <a:p>
            <a:pPr algn="just">
              <a:buNone/>
            </a:pPr>
            <a:r>
              <a:rPr lang="en-US" sz="1200" dirty="0" smtClean="0">
                <a:solidFill>
                  <a:schemeClr val="bg1"/>
                </a:solidFill>
                <a:latin typeface="Copperplate Gothic Light" pitchFamily="34" charset="0"/>
              </a:rPr>
              <a:t>             electrical energy.</a:t>
            </a:r>
          </a:p>
          <a:p>
            <a:pPr algn="just"/>
            <a:endParaRPr lang="en-US" sz="1200" dirty="0" smtClean="0">
              <a:solidFill>
                <a:schemeClr val="bg1"/>
              </a:solidFill>
              <a:latin typeface="Copperplate Gothic Light" pitchFamily="34" charset="0"/>
            </a:endParaRPr>
          </a:p>
          <a:p>
            <a:pPr algn="just">
              <a:buFont typeface="Wingdings" pitchFamily="2" charset="2"/>
              <a:buChar char="Ø"/>
            </a:pPr>
            <a:r>
              <a:rPr lang="en-US" sz="1200" dirty="0" smtClean="0">
                <a:solidFill>
                  <a:schemeClr val="bg1"/>
                </a:solidFill>
                <a:latin typeface="Copperplate Gothic Light" pitchFamily="34" charset="0"/>
              </a:rPr>
              <a:t> when the sound energy (signals) are   </a:t>
            </a:r>
            <a:br>
              <a:rPr lang="en-US" sz="1200" dirty="0" smtClean="0">
                <a:solidFill>
                  <a:schemeClr val="bg1"/>
                </a:solidFill>
                <a:latin typeface="Copperplate Gothic Light" pitchFamily="34" charset="0"/>
              </a:rPr>
            </a:br>
            <a:r>
              <a:rPr lang="en-US" sz="1200" dirty="0" smtClean="0">
                <a:solidFill>
                  <a:schemeClr val="bg1"/>
                </a:solidFill>
                <a:latin typeface="Copperplate Gothic Light" pitchFamily="34" charset="0"/>
              </a:rPr>
              <a:t> absorbed  by absorbing speaker.</a:t>
            </a:r>
          </a:p>
          <a:p>
            <a:pPr algn="just">
              <a:buFont typeface="Wingdings" pitchFamily="2" charset="2"/>
              <a:buChar char="Ø"/>
            </a:pPr>
            <a:endParaRPr lang="en-US" sz="1200" dirty="0" smtClean="0">
              <a:solidFill>
                <a:schemeClr val="bg1"/>
              </a:solidFill>
              <a:latin typeface="Copperplate Gothic Light" pitchFamily="34" charset="0"/>
            </a:endParaRPr>
          </a:p>
          <a:p>
            <a:pPr algn="just">
              <a:buFont typeface="Wingdings" pitchFamily="2" charset="2"/>
              <a:buChar char="Ø"/>
            </a:pPr>
            <a:r>
              <a:rPr lang="en-US" sz="1200" dirty="0" smtClean="0">
                <a:solidFill>
                  <a:schemeClr val="bg1"/>
                </a:solidFill>
                <a:latin typeface="Copperplate Gothic Light" pitchFamily="34" charset="0"/>
              </a:rPr>
              <a:t> and then the soft layer of diaphragm on         the upper side get vibrate.</a:t>
            </a:r>
          </a:p>
          <a:p>
            <a:pPr algn="just">
              <a:buFont typeface="Wingdings" pitchFamily="2" charset="2"/>
              <a:buChar char="Ø"/>
            </a:pPr>
            <a:endParaRPr lang="en-US" sz="1200" dirty="0" smtClean="0">
              <a:solidFill>
                <a:schemeClr val="bg1"/>
              </a:solidFill>
              <a:latin typeface="Copperplate Gothic Light" pitchFamily="34" charset="0"/>
            </a:endParaRPr>
          </a:p>
          <a:p>
            <a:pPr algn="just">
              <a:buFont typeface="Wingdings" pitchFamily="2" charset="2"/>
              <a:buChar char="Ø"/>
            </a:pPr>
            <a:r>
              <a:rPr lang="en-US" sz="1200" dirty="0" smtClean="0">
                <a:solidFill>
                  <a:schemeClr val="bg1"/>
                </a:solidFill>
                <a:latin typeface="Copperplate Gothic Light" pitchFamily="34" charset="0"/>
              </a:rPr>
              <a:t> by this vibration the moving coil in it also </a:t>
            </a:r>
            <a:br>
              <a:rPr lang="en-US" sz="1200" dirty="0" smtClean="0">
                <a:solidFill>
                  <a:schemeClr val="bg1"/>
                </a:solidFill>
                <a:latin typeface="Copperplate Gothic Light" pitchFamily="34" charset="0"/>
              </a:rPr>
            </a:br>
            <a:r>
              <a:rPr lang="en-US" sz="1200" dirty="0" smtClean="0">
                <a:solidFill>
                  <a:schemeClr val="bg1"/>
                </a:solidFill>
                <a:latin typeface="Copperplate Gothic Light" pitchFamily="34" charset="0"/>
              </a:rPr>
              <a:t> vibrate .</a:t>
            </a:r>
          </a:p>
          <a:p>
            <a:pPr algn="just">
              <a:buFont typeface="Wingdings" pitchFamily="2" charset="2"/>
              <a:buChar char="Ø"/>
            </a:pPr>
            <a:endParaRPr lang="en-US" sz="1200" dirty="0" smtClean="0">
              <a:latin typeface="Copperplate Gothic Light" pitchFamily="34" charset="0"/>
            </a:endParaRPr>
          </a:p>
          <a:p>
            <a:pPr marL="0" lvl="0" indent="0" algn="just" rtl="0">
              <a:spcBef>
                <a:spcPts val="0"/>
              </a:spcBef>
              <a:spcAft>
                <a:spcPts val="800"/>
              </a:spcAft>
              <a:buNone/>
            </a:pPr>
            <a:endParaRPr sz="1100">
              <a:solidFill>
                <a:schemeClr val="lt1"/>
              </a:solidFill>
              <a:latin typeface="Copperplate Gothic Light" pitchFamily="34" charset="0"/>
            </a:endParaRPr>
          </a:p>
        </p:txBody>
      </p:sp>
      <p:grpSp>
        <p:nvGrpSpPr>
          <p:cNvPr id="136" name="Google Shape;136;p18"/>
          <p:cNvGrpSpPr/>
          <p:nvPr/>
        </p:nvGrpSpPr>
        <p:grpSpPr>
          <a:xfrm>
            <a:off x="6076148" y="739706"/>
            <a:ext cx="2078301" cy="2078265"/>
            <a:chOff x="6643075" y="3664250"/>
            <a:chExt cx="407950" cy="407975"/>
          </a:xfrm>
        </p:grpSpPr>
        <p:sp>
          <p:nvSpPr>
            <p:cNvPr id="137" name="Google Shape;137;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 name="Google Shape;139;p18"/>
          <p:cNvGrpSpPr/>
          <p:nvPr/>
        </p:nvGrpSpPr>
        <p:grpSpPr>
          <a:xfrm rot="-587476">
            <a:off x="5954275" y="3088781"/>
            <a:ext cx="854467" cy="854418"/>
            <a:chOff x="576250" y="4319400"/>
            <a:chExt cx="442075" cy="442050"/>
          </a:xfrm>
        </p:grpSpPr>
        <p:sp>
          <p:nvSpPr>
            <p:cNvPr id="140" name="Google Shape;140;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18"/>
          <p:cNvSpPr/>
          <p:nvPr/>
        </p:nvSpPr>
        <p:spPr>
          <a:xfrm>
            <a:off x="5579054" y="1219799"/>
            <a:ext cx="324860" cy="31018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8"/>
          <p:cNvSpPr/>
          <p:nvPr/>
        </p:nvSpPr>
        <p:spPr>
          <a:xfrm rot="2697395">
            <a:off x="7719778" y="2807798"/>
            <a:ext cx="493111" cy="47084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8"/>
          <p:cNvSpPr/>
          <p:nvPr/>
        </p:nvSpPr>
        <p:spPr>
          <a:xfrm>
            <a:off x="8109888" y="2538997"/>
            <a:ext cx="197521" cy="18867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8"/>
          <p:cNvSpPr/>
          <p:nvPr/>
        </p:nvSpPr>
        <p:spPr>
          <a:xfrm rot="1279896">
            <a:off x="5353995" y="2155406"/>
            <a:ext cx="197498" cy="188672"/>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8"/>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1"/>
                </a:solidFill>
              </a:rPr>
              <a:pPr marL="0" lvl="0" indent="0" algn="ctr" rtl="0">
                <a:spcBef>
                  <a:spcPts val="0"/>
                </a:spcBef>
                <a:spcAft>
                  <a:spcPts val="0"/>
                </a:spcAft>
                <a:buNone/>
              </a:pPr>
              <a:t>26</a:t>
            </a:fld>
            <a:endParaRPr>
              <a:solidFill>
                <a:schemeClr val="lt1"/>
              </a:solidFill>
            </a:endParaRPr>
          </a:p>
        </p:txBody>
      </p:sp>
      <p:grpSp>
        <p:nvGrpSpPr>
          <p:cNvPr id="149" name="Google Shape;149;p18"/>
          <p:cNvGrpSpPr/>
          <p:nvPr/>
        </p:nvGrpSpPr>
        <p:grpSpPr>
          <a:xfrm>
            <a:off x="595647" y="2445424"/>
            <a:ext cx="252657" cy="252657"/>
            <a:chOff x="884004" y="2757472"/>
            <a:chExt cx="300603" cy="300604"/>
          </a:xfrm>
        </p:grpSpPr>
        <p:sp>
          <p:nvSpPr>
            <p:cNvPr id="150" name="Google Shape;150;p18"/>
            <p:cNvSpPr/>
            <p:nvPr/>
          </p:nvSpPr>
          <p:spPr>
            <a:xfrm>
              <a:off x="884004" y="2929419"/>
              <a:ext cx="128674" cy="128657"/>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8"/>
            <p:cNvSpPr/>
            <p:nvPr/>
          </p:nvSpPr>
          <p:spPr>
            <a:xfrm>
              <a:off x="1064276" y="2757472"/>
              <a:ext cx="120332" cy="120349"/>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8"/>
            <p:cNvSpPr/>
            <p:nvPr/>
          </p:nvSpPr>
          <p:spPr>
            <a:xfrm>
              <a:off x="931046" y="2803676"/>
              <a:ext cx="207362" cy="207362"/>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8"/>
            <p:cNvSpPr/>
            <p:nvPr/>
          </p:nvSpPr>
          <p:spPr>
            <a:xfrm>
              <a:off x="1025968" y="2832001"/>
              <a:ext cx="34156" cy="34156"/>
            </a:xfrm>
            <a:custGeom>
              <a:avLst/>
              <a:gdLst/>
              <a:ahLst/>
              <a:cxnLst/>
              <a:rect l="l" t="t" r="r" b="b"/>
              <a:pathLst>
                <a:path w="1998" h="1998" fill="none" extrusionOk="0">
                  <a:moveTo>
                    <a:pt x="1" y="1997"/>
                  </a:moveTo>
                  <a:lnTo>
                    <a:pt x="1998" y="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9"/>
          <p:cNvSpPr txBox="1">
            <a:spLocks noGrp="1"/>
          </p:cNvSpPr>
          <p:nvPr>
            <p:ph type="body" idx="1"/>
          </p:nvPr>
        </p:nvSpPr>
        <p:spPr>
          <a:xfrm>
            <a:off x="5105400" y="1428750"/>
            <a:ext cx="3367500" cy="2899800"/>
          </a:xfrm>
          <a:prstGeom prst="rect">
            <a:avLst/>
          </a:prstGeom>
        </p:spPr>
        <p:txBody>
          <a:bodyPr spcFirstLastPara="1" wrap="square" lIns="0" tIns="0" rIns="0" bIns="0" anchor="t" anchorCtr="0">
            <a:noAutofit/>
          </a:bodyPr>
          <a:lstStyle/>
          <a:p>
            <a:pPr>
              <a:buFont typeface="Wingdings" pitchFamily="2" charset="2"/>
              <a:buChar char="Ø"/>
            </a:pPr>
            <a:r>
              <a:rPr lang="en" sz="1400" dirty="0" smtClean="0">
                <a:latin typeface="Copperplate Gothic Light" pitchFamily="34" charset="0"/>
              </a:rPr>
              <a:t>.</a:t>
            </a:r>
            <a:r>
              <a:rPr lang="en-US" sz="1400" dirty="0" smtClean="0">
                <a:latin typeface="Copperplate Gothic Light" pitchFamily="34" charset="0"/>
              </a:rPr>
              <a:t> AND WITH THE HELP OF FIELD MAGNET THE </a:t>
            </a:r>
            <a:br>
              <a:rPr lang="en-US" sz="1400" dirty="0" smtClean="0">
                <a:latin typeface="Copperplate Gothic Light" pitchFamily="34" charset="0"/>
              </a:rPr>
            </a:br>
            <a:r>
              <a:rPr lang="en-US" sz="1400" dirty="0" smtClean="0">
                <a:latin typeface="Copperplate Gothic Light" pitchFamily="34" charset="0"/>
              </a:rPr>
              <a:t>     VIBRATION CUTS THE FIELD FLUX LINE .</a:t>
            </a:r>
          </a:p>
          <a:p>
            <a:pPr>
              <a:buFont typeface="Wingdings" pitchFamily="2" charset="2"/>
              <a:buChar char="Ø"/>
            </a:pPr>
            <a:r>
              <a:rPr lang="en-US" sz="1400" dirty="0" smtClean="0">
                <a:latin typeface="Copperplate Gothic Light" pitchFamily="34" charset="0"/>
              </a:rPr>
              <a:t> AND THE ELECTRICAL SIGNAL ARE PRODUCED .</a:t>
            </a:r>
          </a:p>
          <a:p>
            <a:pPr>
              <a:buFont typeface="Wingdings" pitchFamily="2" charset="2"/>
              <a:buChar char="Ø"/>
            </a:pPr>
            <a:r>
              <a:rPr lang="en-US" sz="1400" dirty="0" smtClean="0">
                <a:latin typeface="Copperplate Gothic Light" pitchFamily="34" charset="0"/>
              </a:rPr>
              <a:t> THESE ELECTRIC SIGNAL ARE STEP – UP AND CAN </a:t>
            </a:r>
            <a:br>
              <a:rPr lang="en-US" sz="1400" dirty="0" smtClean="0">
                <a:latin typeface="Copperplate Gothic Light" pitchFamily="34" charset="0"/>
              </a:rPr>
            </a:br>
            <a:r>
              <a:rPr lang="en-US" sz="1400" dirty="0" smtClean="0">
                <a:latin typeface="Copperplate Gothic Light" pitchFamily="34" charset="0"/>
              </a:rPr>
              <a:t>      BE USED AS ELECTRICAL ENERGY.</a:t>
            </a:r>
          </a:p>
          <a:p>
            <a:pPr marL="0" lvl="0" indent="0" algn="l" rtl="0">
              <a:spcBef>
                <a:spcPts val="0"/>
              </a:spcBef>
              <a:spcAft>
                <a:spcPts val="0"/>
              </a:spcAft>
              <a:buNone/>
            </a:pPr>
            <a:endParaRPr/>
          </a:p>
        </p:txBody>
      </p:sp>
      <p:sp>
        <p:nvSpPr>
          <p:cNvPr id="159" name="Google Shape;159;p19"/>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t> P</a:t>
            </a:r>
            <a:r>
              <a:rPr lang="en" sz="2400" dirty="0" smtClean="0"/>
              <a:t>RINCIPLE</a:t>
            </a:r>
            <a:endParaRPr/>
          </a:p>
        </p:txBody>
      </p:sp>
      <p:sp>
        <p:nvSpPr>
          <p:cNvPr id="161" name="Google Shape;161;p19"/>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27</a:t>
            </a:fld>
            <a:endParaRPr/>
          </a:p>
        </p:txBody>
      </p:sp>
      <p:grpSp>
        <p:nvGrpSpPr>
          <p:cNvPr id="162" name="Google Shape;162;p19"/>
          <p:cNvGrpSpPr/>
          <p:nvPr/>
        </p:nvGrpSpPr>
        <p:grpSpPr>
          <a:xfrm>
            <a:off x="608924" y="892350"/>
            <a:ext cx="210524" cy="333750"/>
            <a:chOff x="899801" y="909674"/>
            <a:chExt cx="250475" cy="397085"/>
          </a:xfrm>
        </p:grpSpPr>
        <p:sp>
          <p:nvSpPr>
            <p:cNvPr id="163" name="Google Shape;163;p19"/>
            <p:cNvSpPr/>
            <p:nvPr/>
          </p:nvSpPr>
          <p:spPr>
            <a:xfrm>
              <a:off x="975178" y="1255681"/>
              <a:ext cx="99722" cy="21982"/>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a:off x="975178" y="1233140"/>
              <a:ext cx="99722" cy="21982"/>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p:nvPr/>
          </p:nvSpPr>
          <p:spPr>
            <a:xfrm>
              <a:off x="975178" y="1277637"/>
              <a:ext cx="99722" cy="29122"/>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a:off x="964479" y="1046771"/>
              <a:ext cx="34459" cy="162670"/>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p:nvPr/>
          </p:nvSpPr>
          <p:spPr>
            <a:xfrm>
              <a:off x="899801" y="909674"/>
              <a:ext cx="250475" cy="29977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p:nvPr/>
          </p:nvSpPr>
          <p:spPr>
            <a:xfrm>
              <a:off x="1051139" y="1046771"/>
              <a:ext cx="34459" cy="162670"/>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9"/>
            <p:cNvSpPr/>
            <p:nvPr/>
          </p:nvSpPr>
          <p:spPr>
            <a:xfrm>
              <a:off x="981100" y="1040849"/>
              <a:ext cx="87878" cy="19009"/>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9"/>
            <p:cNvSpPr/>
            <p:nvPr/>
          </p:nvSpPr>
          <p:spPr>
            <a:xfrm>
              <a:off x="975178" y="1211769"/>
              <a:ext cx="99722" cy="24"/>
            </a:xfrm>
            <a:custGeom>
              <a:avLst/>
              <a:gdLst/>
              <a:ahLst/>
              <a:cxnLst/>
              <a:rect l="l" t="t" r="r" b="b"/>
              <a:pathLst>
                <a:path w="4092" h="1" fill="none" extrusionOk="0">
                  <a:moveTo>
                    <a:pt x="0" y="1"/>
                  </a:moveTo>
                  <a:lnTo>
                    <a:pt x="4092"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ext Placeholder 23"/>
          <p:cNvSpPr>
            <a:spLocks noGrp="1"/>
          </p:cNvSpPr>
          <p:nvPr>
            <p:ph type="body" idx="2"/>
          </p:nvPr>
        </p:nvSpPr>
        <p:spPr>
          <a:xfrm>
            <a:off x="914400" y="1352550"/>
            <a:ext cx="3367500" cy="2899800"/>
          </a:xfrm>
        </p:spPr>
        <p:txBody>
          <a:bodyPr/>
          <a:lstStyle/>
          <a:p>
            <a:pPr algn="just">
              <a:buFont typeface="Wingdings" pitchFamily="2" charset="2"/>
              <a:buChar char="Ø"/>
            </a:pPr>
            <a:r>
              <a:rPr lang="en-US" sz="1100" dirty="0" smtClean="0">
                <a:latin typeface="Copperplate Gothic Light" pitchFamily="34" charset="0"/>
              </a:rPr>
              <a:t>.</a:t>
            </a:r>
          </a:p>
        </p:txBody>
      </p:sp>
      <p:pic>
        <p:nvPicPr>
          <p:cNvPr id="25" name="Picture 24"/>
          <p:cNvPicPr/>
          <p:nvPr/>
        </p:nvPicPr>
        <p:blipFill>
          <a:blip r:embed="rId3" cstate="print"/>
          <a:srcRect/>
          <a:stretch>
            <a:fillRect/>
          </a:stretch>
        </p:blipFill>
        <p:spPr bwMode="auto">
          <a:xfrm>
            <a:off x="609600" y="1581150"/>
            <a:ext cx="4343400" cy="190500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7"/>
          <p:cNvSpPr txBox="1">
            <a:spLocks noGrp="1"/>
          </p:cNvSpPr>
          <p:nvPr>
            <p:ph type="ctrTitle"/>
          </p:nvPr>
        </p:nvSpPr>
        <p:spPr>
          <a:xfrm>
            <a:off x="2438400" y="2571750"/>
            <a:ext cx="5813400" cy="668100"/>
          </a:xfrm>
          <a:prstGeom prst="rect">
            <a:avLst/>
          </a:prstGeom>
        </p:spPr>
        <p:txBody>
          <a:bodyPr spcFirstLastPara="1" wrap="square" lIns="0" tIns="0" rIns="0" bIns="0" anchor="b" anchorCtr="0">
            <a:noAutofit/>
          </a:bodyPr>
          <a:lstStyle/>
          <a:p>
            <a:pPr marL="0" lvl="0" indent="0" rtl="0">
              <a:spcBef>
                <a:spcPts val="0"/>
              </a:spcBef>
              <a:spcAft>
                <a:spcPts val="0"/>
              </a:spcAft>
              <a:buNone/>
            </a:pPr>
            <a:r>
              <a:rPr lang="en-US" dirty="0" smtClean="0"/>
              <a:t> D</a:t>
            </a:r>
            <a:r>
              <a:rPr lang="en-US" sz="2800" dirty="0" smtClean="0"/>
              <a:t>ECIBLE</a:t>
            </a:r>
            <a:r>
              <a:rPr lang="en-US" dirty="0" smtClean="0"/>
              <a:t> C</a:t>
            </a:r>
            <a:r>
              <a:rPr lang="en-US" sz="2800" dirty="0" smtClean="0"/>
              <a:t>HART</a:t>
            </a:r>
            <a:r>
              <a:rPr lang="en-US" dirty="0" smtClean="0"/>
              <a:t> O</a:t>
            </a:r>
            <a:r>
              <a:rPr lang="en-US" sz="2800" dirty="0" smtClean="0"/>
              <a:t>F</a:t>
            </a:r>
            <a:r>
              <a:rPr lang="en-US" dirty="0" smtClean="0"/>
              <a:t> </a:t>
            </a:r>
            <a:br>
              <a:rPr lang="en-US" dirty="0" smtClean="0"/>
            </a:br>
            <a:r>
              <a:rPr lang="en-US" dirty="0" smtClean="0"/>
              <a:t> D</a:t>
            </a:r>
            <a:r>
              <a:rPr lang="en-US" sz="2800" dirty="0" smtClean="0"/>
              <a:t>IFFERENT</a:t>
            </a:r>
            <a:r>
              <a:rPr lang="en-US" dirty="0" smtClean="0"/>
              <a:t> A</a:t>
            </a:r>
            <a:r>
              <a:rPr lang="en-US" sz="2800" dirty="0" smtClean="0"/>
              <a:t>REAS</a:t>
            </a:r>
            <a:endParaRPr/>
          </a:p>
        </p:txBody>
      </p:sp>
      <p:sp>
        <p:nvSpPr>
          <p:cNvPr id="481" name="Google Shape;481;p37"/>
          <p:cNvSpPr txBox="1">
            <a:spLocks noGrp="1"/>
          </p:cNvSpPr>
          <p:nvPr>
            <p:ph type="subTitle" idx="1"/>
          </p:nvPr>
        </p:nvSpPr>
        <p:spPr>
          <a:xfrm>
            <a:off x="1905000" y="5143500"/>
            <a:ext cx="5813400" cy="3705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US" dirty="0" smtClean="0"/>
              <a:t>.</a:t>
            </a:r>
            <a:endParaRPr/>
          </a:p>
        </p:txBody>
      </p:sp>
      <p:sp>
        <p:nvSpPr>
          <p:cNvPr id="482" name="Google Shape;482;p37"/>
          <p:cNvSpPr txBox="1"/>
          <p:nvPr/>
        </p:nvSpPr>
        <p:spPr>
          <a:xfrm>
            <a:off x="507275" y="1703925"/>
            <a:ext cx="1580400" cy="1743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9600" b="1" dirty="0" smtClean="0">
                <a:solidFill>
                  <a:schemeClr val="accent4"/>
                </a:solidFill>
                <a:latin typeface="Red Hat Display"/>
                <a:ea typeface="Red Hat Display"/>
                <a:cs typeface="Red Hat Display"/>
                <a:sym typeface="Red Hat Display"/>
              </a:rPr>
              <a:t>4</a:t>
            </a:r>
            <a:endParaRPr sz="9600" b="1">
              <a:solidFill>
                <a:schemeClr val="accent4"/>
              </a:solidFill>
              <a:latin typeface="Red Hat Display"/>
              <a:ea typeface="Red Hat Display"/>
              <a:cs typeface="Red Hat Display"/>
              <a:sym typeface="Red Hat Display"/>
            </a:endParaRP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4" name="Google Shape;194;p21"/>
          <p:cNvSpPr txBox="1">
            <a:spLocks noGrp="1"/>
          </p:cNvSpPr>
          <p:nvPr>
            <p:ph type="body" idx="1"/>
          </p:nvPr>
        </p:nvSpPr>
        <p:spPr>
          <a:xfrm>
            <a:off x="1044475" y="1840500"/>
            <a:ext cx="4288500" cy="23856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dirty="0" smtClean="0"/>
              <a:t>.</a:t>
            </a:r>
            <a:endParaRPr/>
          </a:p>
        </p:txBody>
      </p:sp>
      <p:sp>
        <p:nvSpPr>
          <p:cNvPr id="195" name="Google Shape;195;p21"/>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29</a:t>
            </a:fld>
            <a:endParaRPr/>
          </a:p>
        </p:txBody>
      </p:sp>
      <p:grpSp>
        <p:nvGrpSpPr>
          <p:cNvPr id="197" name="Google Shape;197;p21"/>
          <p:cNvGrpSpPr/>
          <p:nvPr/>
        </p:nvGrpSpPr>
        <p:grpSpPr>
          <a:xfrm>
            <a:off x="593243" y="954261"/>
            <a:ext cx="252209" cy="209937"/>
            <a:chOff x="881143" y="983334"/>
            <a:chExt cx="300070" cy="249776"/>
          </a:xfrm>
        </p:grpSpPr>
        <p:sp>
          <p:nvSpPr>
            <p:cNvPr id="198" name="Google Shape;198;p21"/>
            <p:cNvSpPr/>
            <p:nvPr/>
          </p:nvSpPr>
          <p:spPr>
            <a:xfrm>
              <a:off x="881143" y="983334"/>
              <a:ext cx="300070" cy="249776"/>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1"/>
            <p:cNvSpPr/>
            <p:nvPr/>
          </p:nvSpPr>
          <p:spPr>
            <a:xfrm>
              <a:off x="982954" y="1026607"/>
              <a:ext cx="96458" cy="17"/>
            </a:xfrm>
            <a:custGeom>
              <a:avLst/>
              <a:gdLst/>
              <a:ahLst/>
              <a:cxnLst/>
              <a:rect l="l" t="t" r="r" b="b"/>
              <a:pathLst>
                <a:path w="5700" h="1" fill="none" extrusionOk="0">
                  <a:moveTo>
                    <a:pt x="5700" y="1"/>
                  </a:move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1"/>
            <p:cNvSpPr/>
            <p:nvPr/>
          </p:nvSpPr>
          <p:spPr>
            <a:xfrm>
              <a:off x="964000" y="1069474"/>
              <a:ext cx="134365" cy="133959"/>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1"/>
            <p:cNvSpPr/>
            <p:nvPr/>
          </p:nvSpPr>
          <p:spPr>
            <a:xfrm>
              <a:off x="986254" y="1091728"/>
              <a:ext cx="89858" cy="89452"/>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1"/>
            <p:cNvSpPr/>
            <p:nvPr/>
          </p:nvSpPr>
          <p:spPr>
            <a:xfrm>
              <a:off x="1111960" y="1059591"/>
              <a:ext cx="44946" cy="29682"/>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480;p37"/>
          <p:cNvSpPr txBox="1">
            <a:spLocks noGrp="1"/>
          </p:cNvSpPr>
          <p:nvPr>
            <p:ph type="title"/>
          </p:nvPr>
        </p:nvSpPr>
        <p:spPr>
          <a:xfrm>
            <a:off x="1066800" y="819150"/>
            <a:ext cx="4287838" cy="633413"/>
          </a:xfrm>
          <a:prstGeom prst="rect">
            <a:avLst/>
          </a:prstGeom>
        </p:spPr>
        <p:txBody>
          <a:bodyPr spcFirstLastPara="1" wrap="square" lIns="0" tIns="0" rIns="0" bIns="0" anchor="b" anchorCtr="0">
            <a:noAutofit/>
          </a:bodyPr>
          <a:lstStyle/>
          <a:p>
            <a:pPr marL="0" lvl="0" indent="0" rtl="0">
              <a:spcBef>
                <a:spcPts val="0"/>
              </a:spcBef>
              <a:spcAft>
                <a:spcPts val="0"/>
              </a:spcAft>
              <a:buNone/>
            </a:pPr>
            <a:r>
              <a:rPr lang="en-US" dirty="0" smtClean="0"/>
              <a:t> .</a:t>
            </a:r>
            <a:endParaRPr/>
          </a:p>
        </p:txBody>
      </p:sp>
      <p:graphicFrame>
        <p:nvGraphicFramePr>
          <p:cNvPr id="13" name="Content Placeholder 3"/>
          <p:cNvGraphicFramePr>
            <a:graphicFrameLocks/>
          </p:cNvGraphicFramePr>
          <p:nvPr/>
        </p:nvGraphicFramePr>
        <p:xfrm>
          <a:off x="914400" y="514350"/>
          <a:ext cx="7543800" cy="39624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ctrTitle" idx="4294967295"/>
          </p:nvPr>
        </p:nvSpPr>
        <p:spPr>
          <a:xfrm>
            <a:off x="1193500" y="1207088"/>
            <a:ext cx="41850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9600" dirty="0" smtClean="0"/>
              <a:t>T</a:t>
            </a:r>
            <a:r>
              <a:rPr lang="en" sz="6000" dirty="0" smtClean="0"/>
              <a:t>EAM</a:t>
            </a:r>
            <a:r>
              <a:rPr lang="en" sz="9600" dirty="0" smtClean="0"/>
              <a:t>!</a:t>
            </a:r>
            <a:endParaRPr sz="9600"/>
          </a:p>
        </p:txBody>
      </p:sp>
      <p:sp>
        <p:nvSpPr>
          <p:cNvPr id="97" name="Google Shape;97;p14"/>
          <p:cNvSpPr txBox="1">
            <a:spLocks noGrp="1"/>
          </p:cNvSpPr>
          <p:nvPr>
            <p:ph type="subTitle" idx="4294967295"/>
          </p:nvPr>
        </p:nvSpPr>
        <p:spPr>
          <a:xfrm>
            <a:off x="1193500" y="2406712"/>
            <a:ext cx="4185000" cy="1765238"/>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2000" b="1" dirty="0" smtClean="0"/>
              <a:t>A</a:t>
            </a:r>
            <a:r>
              <a:rPr lang="en-US" sz="1400" b="1" dirty="0" smtClean="0"/>
              <a:t>JIT </a:t>
            </a:r>
            <a:r>
              <a:rPr lang="en-US" sz="1800" b="1" dirty="0" smtClean="0"/>
              <a:t> </a:t>
            </a:r>
            <a:r>
              <a:rPr lang="en-US" sz="2000" b="1" dirty="0" smtClean="0"/>
              <a:t>K</a:t>
            </a:r>
            <a:r>
              <a:rPr lang="en-US" sz="1400" b="1" dirty="0" smtClean="0"/>
              <a:t>ULKARNI  </a:t>
            </a:r>
            <a:r>
              <a:rPr lang="en-US" sz="1800" b="1" dirty="0" smtClean="0"/>
              <a:t>               196510309005</a:t>
            </a:r>
          </a:p>
          <a:p>
            <a:pPr marL="0" lvl="0" indent="0">
              <a:buNone/>
            </a:pPr>
            <a:r>
              <a:rPr lang="en-US" sz="2000" b="1" dirty="0" smtClean="0"/>
              <a:t>A</a:t>
            </a:r>
            <a:r>
              <a:rPr lang="en-US" sz="1400" b="1" dirty="0" smtClean="0"/>
              <a:t>YUSH </a:t>
            </a:r>
            <a:r>
              <a:rPr lang="en-US" sz="1800" b="1" dirty="0" smtClean="0"/>
              <a:t> </a:t>
            </a:r>
            <a:r>
              <a:rPr lang="en-US" sz="2000" b="1" dirty="0" smtClean="0"/>
              <a:t>S</a:t>
            </a:r>
            <a:r>
              <a:rPr lang="en-US" sz="1400" b="1" dirty="0" smtClean="0"/>
              <a:t>RIVASTAVA          </a:t>
            </a:r>
            <a:r>
              <a:rPr lang="en-US" sz="1800" b="1" dirty="0" smtClean="0"/>
              <a:t>196510309011</a:t>
            </a:r>
          </a:p>
          <a:p>
            <a:pPr marL="0" lvl="0" indent="0">
              <a:buNone/>
            </a:pPr>
            <a:r>
              <a:rPr lang="en-US" sz="2000" b="1" dirty="0" smtClean="0"/>
              <a:t>A</a:t>
            </a:r>
            <a:r>
              <a:rPr lang="en-US" sz="1400" b="1" dirty="0" smtClean="0"/>
              <a:t>RJUN</a:t>
            </a:r>
            <a:r>
              <a:rPr lang="en-US" sz="1800" b="1" dirty="0" smtClean="0"/>
              <a:t>  </a:t>
            </a:r>
            <a:r>
              <a:rPr lang="en-US" sz="2000" b="1" dirty="0" smtClean="0"/>
              <a:t>C</a:t>
            </a:r>
            <a:r>
              <a:rPr lang="en-US" sz="1400" b="1" dirty="0" smtClean="0"/>
              <a:t>HANGLA                 </a:t>
            </a:r>
            <a:r>
              <a:rPr lang="en-US" sz="1800" b="1" dirty="0" smtClean="0"/>
              <a:t>196510309013</a:t>
            </a:r>
          </a:p>
          <a:p>
            <a:pPr marL="0" lvl="0" indent="0">
              <a:buNone/>
            </a:pPr>
            <a:r>
              <a:rPr lang="en-US" sz="2000" b="1" dirty="0" smtClean="0"/>
              <a:t>H</a:t>
            </a:r>
            <a:r>
              <a:rPr lang="en-US" sz="1400" b="1" dirty="0" smtClean="0"/>
              <a:t>ARSHVARDHAN </a:t>
            </a:r>
            <a:r>
              <a:rPr lang="en-US" sz="1800" b="1" dirty="0" smtClean="0"/>
              <a:t>                196510309019</a:t>
            </a:r>
          </a:p>
          <a:p>
            <a:pPr marL="0" lvl="0" indent="0">
              <a:buNone/>
            </a:pPr>
            <a:r>
              <a:rPr lang="en-US" sz="1800" b="1" dirty="0" smtClean="0"/>
              <a:t>       </a:t>
            </a:r>
            <a:r>
              <a:rPr lang="en-US" sz="2000" b="1" dirty="0" smtClean="0"/>
              <a:t>G</a:t>
            </a:r>
            <a:r>
              <a:rPr lang="en-US" sz="1400" b="1" dirty="0" smtClean="0"/>
              <a:t>ADHVI</a:t>
            </a:r>
            <a:endParaRPr sz="1800" b="1"/>
          </a:p>
        </p:txBody>
      </p:sp>
      <p:sp>
        <p:nvSpPr>
          <p:cNvPr id="99" name="Google Shape;99;p14"/>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3</a:t>
            </a:fld>
            <a:endParaRPr/>
          </a:p>
        </p:txBody>
      </p:sp>
      <p:sp>
        <p:nvSpPr>
          <p:cNvPr id="100" name="Google Shape;100;p14"/>
          <p:cNvSpPr/>
          <p:nvPr/>
        </p:nvSpPr>
        <p:spPr>
          <a:xfrm>
            <a:off x="621973" y="2470113"/>
            <a:ext cx="223470" cy="203269"/>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4" name="AutoShape 2" descr="Project Team icon. Simple element from team building collection. Creative Project  Team icon for web design, templates, infographics and more Stock Vector  Image &amp; Art - Alamy"/>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gu-IN"/>
          </a:p>
        </p:txBody>
      </p:sp>
      <p:sp>
        <p:nvSpPr>
          <p:cNvPr id="74756" name="AutoShape 4" descr="Project Team icon. Simple element from team building collection. Creative Project  Team icon for web design, templates, infographics and more Stock Vector  Image &amp; Art - Alamy"/>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gu-IN"/>
          </a:p>
        </p:txBody>
      </p:sp>
      <p:sp>
        <p:nvSpPr>
          <p:cNvPr id="74758" name="AutoShape 6" descr="Project Team icon. Simple element from team building collection. Creative Project  Team icon for web design, templates, infographics and more Stock Vector  Image &amp; Art - Alamy"/>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gu-IN"/>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7"/>
          <p:cNvSpPr txBox="1">
            <a:spLocks noGrp="1"/>
          </p:cNvSpPr>
          <p:nvPr>
            <p:ph type="ctrTitle"/>
          </p:nvPr>
        </p:nvSpPr>
        <p:spPr>
          <a:xfrm>
            <a:off x="2438400" y="2266950"/>
            <a:ext cx="5813400" cy="668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smtClean="0"/>
              <a:t> U</a:t>
            </a:r>
            <a:r>
              <a:rPr lang="en-US" sz="3200" dirty="0" smtClean="0"/>
              <a:t>SES</a:t>
            </a:r>
            <a:endParaRPr/>
          </a:p>
        </p:txBody>
      </p:sp>
      <p:sp>
        <p:nvSpPr>
          <p:cNvPr id="481" name="Google Shape;481;p37"/>
          <p:cNvSpPr txBox="1">
            <a:spLocks noGrp="1"/>
          </p:cNvSpPr>
          <p:nvPr>
            <p:ph type="subTitle" idx="1"/>
          </p:nvPr>
        </p:nvSpPr>
        <p:spPr>
          <a:xfrm>
            <a:off x="1905000" y="5143500"/>
            <a:ext cx="5813400" cy="3705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US" dirty="0" smtClean="0"/>
              <a:t>.</a:t>
            </a:r>
            <a:endParaRPr/>
          </a:p>
        </p:txBody>
      </p:sp>
      <p:sp>
        <p:nvSpPr>
          <p:cNvPr id="482" name="Google Shape;482;p37"/>
          <p:cNvSpPr txBox="1"/>
          <p:nvPr/>
        </p:nvSpPr>
        <p:spPr>
          <a:xfrm>
            <a:off x="507275" y="1703925"/>
            <a:ext cx="1580400" cy="1743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9600" b="1" dirty="0" smtClean="0">
                <a:solidFill>
                  <a:schemeClr val="accent4"/>
                </a:solidFill>
                <a:latin typeface="Red Hat Display"/>
                <a:ea typeface="Red Hat Display"/>
                <a:cs typeface="Red Hat Display"/>
                <a:sym typeface="Red Hat Display"/>
              </a:rPr>
              <a:t>5</a:t>
            </a:r>
            <a:endParaRPr sz="9600" b="1">
              <a:solidFill>
                <a:schemeClr val="accent4"/>
              </a:solidFill>
              <a:latin typeface="Red Hat Display"/>
              <a:ea typeface="Red Hat Display"/>
              <a:cs typeface="Red Hat Display"/>
              <a:sym typeface="Red Hat Display"/>
            </a:endParaRP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4" name="Google Shape;264;p25"/>
          <p:cNvSpPr txBox="1">
            <a:spLocks noGrp="1"/>
          </p:cNvSpPr>
          <p:nvPr>
            <p:ph type="title" idx="4294967295"/>
          </p:nvPr>
        </p:nvSpPr>
        <p:spPr>
          <a:xfrm>
            <a:off x="1044475" y="2255100"/>
            <a:ext cx="748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1800" dirty="0" smtClean="0">
                <a:solidFill>
                  <a:schemeClr val="accent1"/>
                </a:solidFill>
              </a:rPr>
              <a:t>.</a:t>
            </a:r>
            <a:endParaRPr sz="1800">
              <a:solidFill>
                <a:schemeClr val="accent1"/>
              </a:solidFill>
            </a:endParaRPr>
          </a:p>
        </p:txBody>
      </p:sp>
      <p:sp>
        <p:nvSpPr>
          <p:cNvPr id="266" name="Google Shape;266;p25"/>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1"/>
                </a:solidFill>
              </a:rPr>
              <a:pPr marL="0" lvl="0" indent="0" algn="ctr" rtl="0">
                <a:spcBef>
                  <a:spcPts val="0"/>
                </a:spcBef>
                <a:spcAft>
                  <a:spcPts val="0"/>
                </a:spcAft>
                <a:buNone/>
              </a:pPr>
              <a:t>31</a:t>
            </a:fld>
            <a:endParaRPr>
              <a:solidFill>
                <a:schemeClr val="lt1"/>
              </a:solidFill>
            </a:endParaRPr>
          </a:p>
        </p:txBody>
      </p:sp>
      <p:sp>
        <p:nvSpPr>
          <p:cNvPr id="267" name="Google Shape;267;p25"/>
          <p:cNvSpPr txBox="1">
            <a:spLocks noGrp="1"/>
          </p:cNvSpPr>
          <p:nvPr>
            <p:ph type="body" idx="4294967295"/>
          </p:nvPr>
        </p:nvSpPr>
        <p:spPr>
          <a:xfrm>
            <a:off x="507975" y="4461575"/>
            <a:ext cx="8112000" cy="168600"/>
          </a:xfrm>
          <a:prstGeom prst="rect">
            <a:avLst/>
          </a:prstGeom>
        </p:spPr>
        <p:txBody>
          <a:bodyPr spcFirstLastPara="1" wrap="square" lIns="0" tIns="0" rIns="0" bIns="0" anchor="t" anchorCtr="0">
            <a:noAutofit/>
          </a:bodyPr>
          <a:lstStyle/>
          <a:p>
            <a:pPr marL="0" lvl="0" indent="0" algn="ctr" rtl="0">
              <a:spcBef>
                <a:spcPts val="0"/>
              </a:spcBef>
              <a:spcAft>
                <a:spcPts val="800"/>
              </a:spcAft>
              <a:buNone/>
            </a:pPr>
            <a:r>
              <a:rPr lang="en-US" sz="800" b="1" dirty="0" smtClean="0">
                <a:solidFill>
                  <a:schemeClr val="lt1"/>
                </a:solidFill>
              </a:rPr>
              <a:t>.</a:t>
            </a:r>
            <a:endParaRPr sz="800" b="1">
              <a:solidFill>
                <a:schemeClr val="lt1"/>
              </a:solidFill>
            </a:endParaRPr>
          </a:p>
        </p:txBody>
      </p:sp>
      <p:grpSp>
        <p:nvGrpSpPr>
          <p:cNvPr id="268" name="Google Shape;268;p25"/>
          <p:cNvGrpSpPr/>
          <p:nvPr/>
        </p:nvGrpSpPr>
        <p:grpSpPr>
          <a:xfrm>
            <a:off x="581974" y="2418298"/>
            <a:ext cx="306862" cy="306901"/>
            <a:chOff x="867737" y="2725198"/>
            <a:chExt cx="365094" cy="365141"/>
          </a:xfrm>
        </p:grpSpPr>
        <p:sp>
          <p:nvSpPr>
            <p:cNvPr id="269" name="Google Shape;269;p25"/>
            <p:cNvSpPr/>
            <p:nvPr/>
          </p:nvSpPr>
          <p:spPr>
            <a:xfrm>
              <a:off x="867737" y="2725198"/>
              <a:ext cx="365094" cy="365141"/>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5"/>
            <p:cNvSpPr/>
            <p:nvPr/>
          </p:nvSpPr>
          <p:spPr>
            <a:xfrm>
              <a:off x="1079280" y="2817917"/>
              <a:ext cx="15243" cy="14757"/>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5"/>
            <p:cNvSpPr/>
            <p:nvPr/>
          </p:nvSpPr>
          <p:spPr>
            <a:xfrm>
              <a:off x="869650" y="2773217"/>
              <a:ext cx="138808" cy="274334"/>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5"/>
            <p:cNvSpPr/>
            <p:nvPr/>
          </p:nvSpPr>
          <p:spPr>
            <a:xfrm>
              <a:off x="1014166" y="2773217"/>
              <a:ext cx="67511" cy="37108"/>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5"/>
            <p:cNvSpPr/>
            <p:nvPr/>
          </p:nvSpPr>
          <p:spPr>
            <a:xfrm>
              <a:off x="1192899" y="2963868"/>
              <a:ext cx="14755" cy="27113"/>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5"/>
            <p:cNvSpPr/>
            <p:nvPr/>
          </p:nvSpPr>
          <p:spPr>
            <a:xfrm>
              <a:off x="1072156" y="2792717"/>
              <a:ext cx="159263" cy="217746"/>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Rectangle 20"/>
          <p:cNvSpPr/>
          <p:nvPr/>
        </p:nvSpPr>
        <p:spPr>
          <a:xfrm>
            <a:off x="1828800" y="971550"/>
            <a:ext cx="5943600" cy="3416320"/>
          </a:xfrm>
          <a:prstGeom prst="rect">
            <a:avLst/>
          </a:prstGeom>
        </p:spPr>
        <p:txBody>
          <a:bodyPr wrap="square">
            <a:spAutoFit/>
          </a:bodyPr>
          <a:lstStyle/>
          <a:p>
            <a:r>
              <a:rPr lang="en-GB" sz="36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Agency FB" pitchFamily="34" charset="0"/>
              </a:rPr>
              <a:t>NOTE</a:t>
            </a:r>
            <a:r>
              <a:rPr lang="en-GB"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Agency FB" pitchFamily="34" charset="0"/>
              </a:rPr>
              <a:t> : -</a:t>
            </a:r>
            <a:r>
              <a:rPr lang="en-GB" sz="2800" dirty="0" smtClean="0">
                <a:latin typeface="Agency FB" pitchFamily="34" charset="0"/>
              </a:rPr>
              <a:t> AS PER WE KNOW THAT THE POTENTIAL OF ENERGY PRODUCED  BY SOUND IS A BIT LESS THAN OTHER SOURCES OF ENERGY . HENCE , WE HAVE TO MAKE THE USE OF THIS ENERGY AS PER  NEARBY  LOCATIOIN. SO WITH THAT WE CAN REDUCE THE LOSSES IN  TRANSMISSION AND ITS EFFICIENCY WILL  INCREASE.</a:t>
            </a:r>
            <a:endParaRPr lang="en-US" sz="2800" dirty="0" smtClean="0">
              <a:latin typeface="Agency FB" pitchFamily="34" charset="0"/>
            </a:endParaRPr>
          </a:p>
          <a:p>
            <a:endParaRPr lang="en-US" sz="1200" dirty="0"/>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t>
            </a:r>
            <a:r>
              <a:rPr lang="en-US" sz="2400" dirty="0" smtClean="0"/>
              <a:t>LECTRIC  </a:t>
            </a:r>
            <a:r>
              <a:rPr lang="en-US" dirty="0" smtClean="0"/>
              <a:t>C</a:t>
            </a:r>
            <a:r>
              <a:rPr lang="en-US" sz="2400" dirty="0" smtClean="0"/>
              <a:t>AR</a:t>
            </a:r>
            <a:r>
              <a:rPr lang="en-US" dirty="0" smtClean="0"/>
              <a:t>  C</a:t>
            </a:r>
            <a:r>
              <a:rPr lang="en-US" sz="2400" dirty="0" smtClean="0"/>
              <a:t>HARGING</a:t>
            </a:r>
            <a:endParaRPr lang="gu-IN" dirty="0"/>
          </a:p>
        </p:txBody>
      </p:sp>
      <p:sp>
        <p:nvSpPr>
          <p:cNvPr id="3" name="Text Placeholder 2"/>
          <p:cNvSpPr>
            <a:spLocks noGrp="1"/>
          </p:cNvSpPr>
          <p:nvPr>
            <p:ph type="body" idx="1"/>
          </p:nvPr>
        </p:nvSpPr>
        <p:spPr>
          <a:xfrm>
            <a:off x="609600" y="1428750"/>
            <a:ext cx="4800600" cy="2757600"/>
          </a:xfrm>
        </p:spPr>
        <p:txBody>
          <a:bodyPr/>
          <a:lstStyle/>
          <a:p>
            <a:r>
              <a:rPr lang="en-US" sz="1600" b="1" i="1" dirty="0" smtClean="0">
                <a:solidFill>
                  <a:schemeClr val="tx1"/>
                </a:solidFill>
              </a:rPr>
              <a:t>AS  CHARGING STATION ARE NEARER TO ROADS SO THE ENERGY PRODUCED BY SOUND IS TRANSMITED TO THE STATION AND MAKE THE USE OF THIS.FROM OUR RESEARCH WE HAVE FOUND THAT THE ROAD BETWEEN DELHI TO CHANDIGARH HAS BECOME THE FIRST ELECTRIC ROAD AND IN FUTURE IT WILL INCREASE THE ELECTRIC  CRISIS IN INDIA . SO WITH THIS SOUCRE WE CAN OVERCOME THE SITUATION</a:t>
            </a:r>
            <a:endParaRPr lang="gu-IN" sz="1600" b="1" i="1" dirty="0">
              <a:solidFill>
                <a:schemeClr val="tx1"/>
              </a:solidFill>
            </a:endParaRP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32</a:t>
            </a:fld>
            <a:endParaRPr lang="en"/>
          </a:p>
        </p:txBody>
      </p:sp>
      <p:pic>
        <p:nvPicPr>
          <p:cNvPr id="5" name="Picture 4" descr="GM-EVgo-charger-1200px (1).jpg"/>
          <p:cNvPicPr>
            <a:picLocks noChangeAspect="1"/>
          </p:cNvPicPr>
          <p:nvPr/>
        </p:nvPicPr>
        <p:blipFill>
          <a:blip r:embed="rId2" cstate="print"/>
          <a:stretch>
            <a:fillRect/>
          </a:stretch>
        </p:blipFill>
        <p:spPr>
          <a:xfrm>
            <a:off x="5410200" y="1657350"/>
            <a:ext cx="3124200" cy="2133600"/>
          </a:xfrm>
          <a:prstGeom prst="rect">
            <a:avLst/>
          </a:prstGeom>
          <a:ln>
            <a:noFill/>
          </a:ln>
          <a:effectLst>
            <a:outerShdw blurRad="292100" dist="139700" dir="2700000" algn="tl" rotWithShape="0">
              <a:srgbClr val="333333">
                <a:alpha val="65000"/>
              </a:srgbClr>
            </a:outerShdw>
          </a:effectLst>
        </p:spPr>
      </p:pic>
      <p:grpSp>
        <p:nvGrpSpPr>
          <p:cNvPr id="6" name="Google Shape;221;p23"/>
          <p:cNvGrpSpPr/>
          <p:nvPr/>
        </p:nvGrpSpPr>
        <p:grpSpPr>
          <a:xfrm>
            <a:off x="608924" y="892350"/>
            <a:ext cx="210524" cy="333750"/>
            <a:chOff x="899801" y="909674"/>
            <a:chExt cx="250475" cy="397085"/>
          </a:xfrm>
        </p:grpSpPr>
        <p:sp>
          <p:nvSpPr>
            <p:cNvPr id="7" name="Google Shape;222;p23"/>
            <p:cNvSpPr/>
            <p:nvPr/>
          </p:nvSpPr>
          <p:spPr>
            <a:xfrm>
              <a:off x="975178" y="1255681"/>
              <a:ext cx="99722" cy="21982"/>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23;p23"/>
            <p:cNvSpPr/>
            <p:nvPr/>
          </p:nvSpPr>
          <p:spPr>
            <a:xfrm>
              <a:off x="975178" y="1233140"/>
              <a:ext cx="99722" cy="21982"/>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4;p23"/>
            <p:cNvSpPr/>
            <p:nvPr/>
          </p:nvSpPr>
          <p:spPr>
            <a:xfrm>
              <a:off x="975178" y="1277637"/>
              <a:ext cx="99722" cy="29122"/>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5;p23"/>
            <p:cNvSpPr/>
            <p:nvPr/>
          </p:nvSpPr>
          <p:spPr>
            <a:xfrm>
              <a:off x="964479" y="1046771"/>
              <a:ext cx="34459" cy="162670"/>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6;p23"/>
            <p:cNvSpPr/>
            <p:nvPr/>
          </p:nvSpPr>
          <p:spPr>
            <a:xfrm>
              <a:off x="899801" y="909674"/>
              <a:ext cx="250475" cy="29977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27;p23"/>
            <p:cNvSpPr/>
            <p:nvPr/>
          </p:nvSpPr>
          <p:spPr>
            <a:xfrm>
              <a:off x="1051139" y="1046771"/>
              <a:ext cx="34459" cy="162670"/>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8;p23"/>
            <p:cNvSpPr/>
            <p:nvPr/>
          </p:nvSpPr>
          <p:spPr>
            <a:xfrm>
              <a:off x="981100" y="1040849"/>
              <a:ext cx="87878" cy="19009"/>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9;p23"/>
            <p:cNvSpPr/>
            <p:nvPr/>
          </p:nvSpPr>
          <p:spPr>
            <a:xfrm>
              <a:off x="975178" y="1211769"/>
              <a:ext cx="99722" cy="24"/>
            </a:xfrm>
            <a:custGeom>
              <a:avLst/>
              <a:gdLst/>
              <a:ahLst/>
              <a:cxnLst/>
              <a:rect l="l" t="t" r="r" b="b"/>
              <a:pathLst>
                <a:path w="4092" h="1" fill="none" extrusionOk="0">
                  <a:moveTo>
                    <a:pt x="0" y="1"/>
                  </a:moveTo>
                  <a:lnTo>
                    <a:pt x="4092"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4474" y="742575"/>
            <a:ext cx="7413725" cy="633300"/>
          </a:xfrm>
        </p:spPr>
        <p:txBody>
          <a:bodyPr/>
          <a:lstStyle/>
          <a:p>
            <a:r>
              <a:rPr lang="en-US" dirty="0" smtClean="0"/>
              <a:t>S</a:t>
            </a:r>
            <a:r>
              <a:rPr lang="en-US" sz="2400" dirty="0" smtClean="0"/>
              <a:t>TREET  </a:t>
            </a:r>
            <a:r>
              <a:rPr lang="en-US" dirty="0" smtClean="0"/>
              <a:t>L</a:t>
            </a:r>
            <a:r>
              <a:rPr lang="en-US" sz="2400" dirty="0" smtClean="0"/>
              <a:t>IGHTS</a:t>
            </a:r>
            <a:r>
              <a:rPr lang="en-US" sz="4000" dirty="0" smtClean="0"/>
              <a:t> &amp; </a:t>
            </a:r>
            <a:r>
              <a:rPr lang="en-US" dirty="0" smtClean="0"/>
              <a:t>C</a:t>
            </a:r>
            <a:r>
              <a:rPr lang="en-US" sz="2400" dirty="0" smtClean="0"/>
              <a:t>RICKET </a:t>
            </a:r>
            <a:r>
              <a:rPr lang="en-US" dirty="0" smtClean="0"/>
              <a:t>S</a:t>
            </a:r>
            <a:r>
              <a:rPr lang="en-US" sz="2400" dirty="0" smtClean="0"/>
              <a:t>TADIUM </a:t>
            </a:r>
            <a:r>
              <a:rPr lang="en-US" dirty="0" smtClean="0"/>
              <a:t>L</a:t>
            </a:r>
            <a:r>
              <a:rPr lang="en-US" sz="2400" dirty="0" smtClean="0"/>
              <a:t>IGHTS</a:t>
            </a:r>
            <a:endParaRPr lang="gu-IN" dirty="0"/>
          </a:p>
        </p:txBody>
      </p:sp>
      <p:sp>
        <p:nvSpPr>
          <p:cNvPr id="3" name="Text Placeholder 2"/>
          <p:cNvSpPr>
            <a:spLocks noGrp="1"/>
          </p:cNvSpPr>
          <p:nvPr>
            <p:ph type="body" idx="1"/>
          </p:nvPr>
        </p:nvSpPr>
        <p:spPr>
          <a:xfrm>
            <a:off x="914400" y="3562350"/>
            <a:ext cx="7207500" cy="798575"/>
          </a:xfrm>
        </p:spPr>
        <p:txBody>
          <a:bodyPr/>
          <a:lstStyle/>
          <a:p>
            <a:r>
              <a:rPr lang="en-US" sz="2000" dirty="0" smtClean="0">
                <a:latin typeface="Agency FB" pitchFamily="34" charset="0"/>
              </a:rPr>
              <a:t>THIS ELECTRICAL ENERGY IS USED TO GLOW THE STREET LIGHTS AND CRICKET STADIUM LIGHTS. AND ANY OTHER PLACES WHERE DECORATIVE LIGHTS ARE REQUIRED.</a:t>
            </a:r>
          </a:p>
          <a:p>
            <a:endParaRPr lang="gu-IN" sz="2000" dirty="0">
              <a:latin typeface="Agency FB" pitchFamily="34" charset="0"/>
            </a:endParaRP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33</a:t>
            </a:fld>
            <a:endParaRPr lang="en"/>
          </a:p>
        </p:txBody>
      </p:sp>
      <p:grpSp>
        <p:nvGrpSpPr>
          <p:cNvPr id="5" name="Google Shape;221;p23"/>
          <p:cNvGrpSpPr/>
          <p:nvPr/>
        </p:nvGrpSpPr>
        <p:grpSpPr>
          <a:xfrm>
            <a:off x="608924" y="892350"/>
            <a:ext cx="210524" cy="333750"/>
            <a:chOff x="899801" y="909674"/>
            <a:chExt cx="250475" cy="397085"/>
          </a:xfrm>
        </p:grpSpPr>
        <p:sp>
          <p:nvSpPr>
            <p:cNvPr id="6" name="Google Shape;222;p23"/>
            <p:cNvSpPr/>
            <p:nvPr/>
          </p:nvSpPr>
          <p:spPr>
            <a:xfrm>
              <a:off x="975178" y="1255681"/>
              <a:ext cx="99722" cy="21982"/>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3;p23"/>
            <p:cNvSpPr/>
            <p:nvPr/>
          </p:nvSpPr>
          <p:spPr>
            <a:xfrm>
              <a:off x="975178" y="1233140"/>
              <a:ext cx="99722" cy="21982"/>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24;p23"/>
            <p:cNvSpPr/>
            <p:nvPr/>
          </p:nvSpPr>
          <p:spPr>
            <a:xfrm>
              <a:off x="975178" y="1277637"/>
              <a:ext cx="99722" cy="29122"/>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5;p23"/>
            <p:cNvSpPr/>
            <p:nvPr/>
          </p:nvSpPr>
          <p:spPr>
            <a:xfrm>
              <a:off x="964479" y="1046771"/>
              <a:ext cx="34459" cy="162670"/>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6;p23"/>
            <p:cNvSpPr/>
            <p:nvPr/>
          </p:nvSpPr>
          <p:spPr>
            <a:xfrm>
              <a:off x="899801" y="909674"/>
              <a:ext cx="250475" cy="29977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7;p23"/>
            <p:cNvSpPr/>
            <p:nvPr/>
          </p:nvSpPr>
          <p:spPr>
            <a:xfrm>
              <a:off x="1051139" y="1046771"/>
              <a:ext cx="34459" cy="162670"/>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28;p23"/>
            <p:cNvSpPr/>
            <p:nvPr/>
          </p:nvSpPr>
          <p:spPr>
            <a:xfrm>
              <a:off x="981100" y="1040849"/>
              <a:ext cx="87878" cy="19009"/>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9;p23"/>
            <p:cNvSpPr/>
            <p:nvPr/>
          </p:nvSpPr>
          <p:spPr>
            <a:xfrm>
              <a:off x="975178" y="1211769"/>
              <a:ext cx="99722" cy="24"/>
            </a:xfrm>
            <a:custGeom>
              <a:avLst/>
              <a:gdLst/>
              <a:ahLst/>
              <a:cxnLst/>
              <a:rect l="l" t="t" r="r" b="b"/>
              <a:pathLst>
                <a:path w="4092" h="1" fill="none" extrusionOk="0">
                  <a:moveTo>
                    <a:pt x="0" y="1"/>
                  </a:moveTo>
                  <a:lnTo>
                    <a:pt x="4092"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Picture 13" descr="IMG-20210918-WA0006.jpg"/>
          <p:cNvPicPr>
            <a:picLocks noChangeAspect="1"/>
          </p:cNvPicPr>
          <p:nvPr/>
        </p:nvPicPr>
        <p:blipFill>
          <a:blip r:embed="rId2" cstate="print"/>
          <a:stretch>
            <a:fillRect/>
          </a:stretch>
        </p:blipFill>
        <p:spPr>
          <a:xfrm>
            <a:off x="1143000" y="1428750"/>
            <a:ext cx="2886517" cy="1981200"/>
          </a:xfrm>
          <a:prstGeom prst="rect">
            <a:avLst/>
          </a:prstGeom>
          <a:ln>
            <a:noFill/>
          </a:ln>
          <a:effectLst>
            <a:outerShdw blurRad="292100" dist="139700" dir="2700000" algn="tl" rotWithShape="0">
              <a:srgbClr val="333333">
                <a:alpha val="65000"/>
              </a:srgbClr>
            </a:outerShdw>
          </a:effectLst>
        </p:spPr>
      </p:pic>
      <p:pic>
        <p:nvPicPr>
          <p:cNvPr id="15" name="Picture 14" descr="WhatsApp Image 2021-09-18 at 1.17.42 PM.jpeg"/>
          <p:cNvPicPr>
            <a:picLocks noChangeAspect="1"/>
          </p:cNvPicPr>
          <p:nvPr/>
        </p:nvPicPr>
        <p:blipFill>
          <a:blip r:embed="rId3" cstate="print"/>
          <a:stretch>
            <a:fillRect/>
          </a:stretch>
        </p:blipFill>
        <p:spPr>
          <a:xfrm>
            <a:off x="4495800" y="1428750"/>
            <a:ext cx="3200400" cy="200703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7"/>
          <p:cNvSpPr txBox="1">
            <a:spLocks noGrp="1"/>
          </p:cNvSpPr>
          <p:nvPr>
            <p:ph type="ctrTitle"/>
          </p:nvPr>
        </p:nvSpPr>
        <p:spPr>
          <a:xfrm>
            <a:off x="2514600" y="2571750"/>
            <a:ext cx="5813400" cy="668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smtClean="0"/>
              <a:t> P</a:t>
            </a:r>
            <a:r>
              <a:rPr lang="en-US" sz="3200" dirty="0" smtClean="0"/>
              <a:t>ROJECT</a:t>
            </a:r>
            <a:r>
              <a:rPr lang="en-US" dirty="0" smtClean="0"/>
              <a:t> M</a:t>
            </a:r>
            <a:r>
              <a:rPr lang="en-US" sz="3200" dirty="0" smtClean="0"/>
              <a:t>ODEL</a:t>
            </a:r>
            <a:r>
              <a:rPr lang="en-US" dirty="0" smtClean="0"/>
              <a:t> &amp;</a:t>
            </a:r>
            <a:br>
              <a:rPr lang="en-US" dirty="0" smtClean="0"/>
            </a:br>
            <a:r>
              <a:rPr lang="en-US" dirty="0" smtClean="0"/>
              <a:t>W</a:t>
            </a:r>
            <a:r>
              <a:rPr lang="en-US" sz="3200" dirty="0" smtClean="0"/>
              <a:t>ORKING</a:t>
            </a:r>
            <a:endParaRPr/>
          </a:p>
        </p:txBody>
      </p:sp>
      <p:sp>
        <p:nvSpPr>
          <p:cNvPr id="481" name="Google Shape;481;p37"/>
          <p:cNvSpPr txBox="1">
            <a:spLocks noGrp="1"/>
          </p:cNvSpPr>
          <p:nvPr>
            <p:ph type="subTitle" idx="1"/>
          </p:nvPr>
        </p:nvSpPr>
        <p:spPr>
          <a:xfrm>
            <a:off x="1905000" y="5143500"/>
            <a:ext cx="5813400" cy="3705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US" dirty="0" smtClean="0"/>
              <a:t>.</a:t>
            </a:r>
            <a:endParaRPr/>
          </a:p>
        </p:txBody>
      </p:sp>
      <p:sp>
        <p:nvSpPr>
          <p:cNvPr id="482" name="Google Shape;482;p37"/>
          <p:cNvSpPr txBox="1"/>
          <p:nvPr/>
        </p:nvSpPr>
        <p:spPr>
          <a:xfrm>
            <a:off x="507275" y="1703925"/>
            <a:ext cx="1580400" cy="1743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9600" b="1" dirty="0" smtClean="0">
                <a:solidFill>
                  <a:schemeClr val="accent4"/>
                </a:solidFill>
                <a:latin typeface="Red Hat Display"/>
                <a:ea typeface="Red Hat Display"/>
                <a:cs typeface="Red Hat Display"/>
                <a:sym typeface="Red Hat Display"/>
              </a:rPr>
              <a:t>6</a:t>
            </a:r>
            <a:endParaRPr sz="9600" b="1">
              <a:solidFill>
                <a:schemeClr val="accent4"/>
              </a:solidFill>
              <a:latin typeface="Red Hat Display"/>
              <a:ea typeface="Red Hat Display"/>
              <a:cs typeface="Red Hat Display"/>
              <a:sym typeface="Red Hat Display"/>
            </a:endParaRP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
            </a:r>
            <a:r>
              <a:rPr lang="en-US" sz="2000" dirty="0" smtClean="0"/>
              <a:t>ROJECT</a:t>
            </a:r>
            <a:r>
              <a:rPr lang="en-US" dirty="0" smtClean="0"/>
              <a:t> M</a:t>
            </a:r>
            <a:r>
              <a:rPr lang="en-US" sz="2400" dirty="0" smtClean="0"/>
              <a:t>ODEL</a:t>
            </a:r>
            <a:r>
              <a:rPr lang="en-US" dirty="0" smtClean="0"/>
              <a:t> P</a:t>
            </a:r>
            <a:r>
              <a:rPr lang="en-US" sz="2000" dirty="0" smtClean="0"/>
              <a:t>ICTURE</a:t>
            </a:r>
            <a:endParaRPr lang="gu-IN" dirty="0"/>
          </a:p>
        </p:txBody>
      </p:sp>
      <p:sp>
        <p:nvSpPr>
          <p:cNvPr id="3" name="Text Placeholder 2"/>
          <p:cNvSpPr>
            <a:spLocks noGrp="1"/>
          </p:cNvSpPr>
          <p:nvPr>
            <p:ph type="body" idx="1"/>
          </p:nvPr>
        </p:nvSpPr>
        <p:spPr/>
        <p:txBody>
          <a:bodyPr/>
          <a:lstStyle/>
          <a:p>
            <a:r>
              <a:rPr lang="en-US" dirty="0" smtClean="0"/>
              <a:t>.</a:t>
            </a:r>
            <a:endParaRPr lang="gu-IN"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35</a:t>
            </a:fld>
            <a:endParaRPr lang="en"/>
          </a:p>
        </p:txBody>
      </p:sp>
      <p:grpSp>
        <p:nvGrpSpPr>
          <p:cNvPr id="6" name="Google Shape;221;p23"/>
          <p:cNvGrpSpPr/>
          <p:nvPr/>
        </p:nvGrpSpPr>
        <p:grpSpPr>
          <a:xfrm>
            <a:off x="608924" y="892350"/>
            <a:ext cx="210524" cy="333750"/>
            <a:chOff x="899801" y="909674"/>
            <a:chExt cx="250475" cy="397085"/>
          </a:xfrm>
        </p:grpSpPr>
        <p:sp>
          <p:nvSpPr>
            <p:cNvPr id="7" name="Google Shape;222;p23"/>
            <p:cNvSpPr/>
            <p:nvPr/>
          </p:nvSpPr>
          <p:spPr>
            <a:xfrm>
              <a:off x="975178" y="1255681"/>
              <a:ext cx="99722" cy="21982"/>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23;p23"/>
            <p:cNvSpPr/>
            <p:nvPr/>
          </p:nvSpPr>
          <p:spPr>
            <a:xfrm>
              <a:off x="975178" y="1233140"/>
              <a:ext cx="99722" cy="21982"/>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4;p23"/>
            <p:cNvSpPr/>
            <p:nvPr/>
          </p:nvSpPr>
          <p:spPr>
            <a:xfrm>
              <a:off x="975178" y="1277637"/>
              <a:ext cx="99722" cy="29122"/>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5;p23"/>
            <p:cNvSpPr/>
            <p:nvPr/>
          </p:nvSpPr>
          <p:spPr>
            <a:xfrm>
              <a:off x="964479" y="1046771"/>
              <a:ext cx="34459" cy="162670"/>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6;p23"/>
            <p:cNvSpPr/>
            <p:nvPr/>
          </p:nvSpPr>
          <p:spPr>
            <a:xfrm>
              <a:off x="899801" y="909674"/>
              <a:ext cx="250475" cy="29977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27;p23"/>
            <p:cNvSpPr/>
            <p:nvPr/>
          </p:nvSpPr>
          <p:spPr>
            <a:xfrm>
              <a:off x="1051139" y="1046771"/>
              <a:ext cx="34459" cy="162670"/>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8;p23"/>
            <p:cNvSpPr/>
            <p:nvPr/>
          </p:nvSpPr>
          <p:spPr>
            <a:xfrm>
              <a:off x="981100" y="1040849"/>
              <a:ext cx="87878" cy="19009"/>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9;p23"/>
            <p:cNvSpPr/>
            <p:nvPr/>
          </p:nvSpPr>
          <p:spPr>
            <a:xfrm>
              <a:off x="975178" y="1211769"/>
              <a:ext cx="99722" cy="24"/>
            </a:xfrm>
            <a:custGeom>
              <a:avLst/>
              <a:gdLst/>
              <a:ahLst/>
              <a:cxnLst/>
              <a:rect l="l" t="t" r="r" b="b"/>
              <a:pathLst>
                <a:path w="4092" h="1" fill="none" extrusionOk="0">
                  <a:moveTo>
                    <a:pt x="0" y="1"/>
                  </a:moveTo>
                  <a:lnTo>
                    <a:pt x="4092"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
            </a:r>
            <a:r>
              <a:rPr lang="en-US" sz="2400" dirty="0" smtClean="0"/>
              <a:t>ORKING</a:t>
            </a:r>
            <a:r>
              <a:rPr lang="en-US" dirty="0" smtClean="0"/>
              <a:t> D</a:t>
            </a:r>
            <a:r>
              <a:rPr lang="en-US" sz="2400" dirty="0" smtClean="0"/>
              <a:t>EMO</a:t>
            </a:r>
            <a:endParaRPr lang="gu-IN" dirty="0"/>
          </a:p>
        </p:txBody>
      </p:sp>
      <p:sp>
        <p:nvSpPr>
          <p:cNvPr id="3" name="Text Placeholder 2"/>
          <p:cNvSpPr>
            <a:spLocks noGrp="1"/>
          </p:cNvSpPr>
          <p:nvPr>
            <p:ph type="body" idx="1"/>
          </p:nvPr>
        </p:nvSpPr>
        <p:spPr>
          <a:xfrm>
            <a:off x="2667000" y="5143500"/>
            <a:ext cx="7207500" cy="2757600"/>
          </a:xfrm>
        </p:spPr>
        <p:txBody>
          <a:bodyPr/>
          <a:lstStyle/>
          <a:p>
            <a:r>
              <a:rPr lang="en-US" dirty="0" smtClean="0"/>
              <a:t>.</a:t>
            </a:r>
            <a:endParaRPr lang="gu-IN"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36</a:t>
            </a:fld>
            <a:endParaRPr lang="en"/>
          </a:p>
        </p:txBody>
      </p:sp>
      <p:grpSp>
        <p:nvGrpSpPr>
          <p:cNvPr id="5" name="Google Shape;221;p23"/>
          <p:cNvGrpSpPr/>
          <p:nvPr/>
        </p:nvGrpSpPr>
        <p:grpSpPr>
          <a:xfrm>
            <a:off x="608924" y="892350"/>
            <a:ext cx="210524" cy="333750"/>
            <a:chOff x="899801" y="909674"/>
            <a:chExt cx="250475" cy="397085"/>
          </a:xfrm>
        </p:grpSpPr>
        <p:sp>
          <p:nvSpPr>
            <p:cNvPr id="6" name="Google Shape;222;p23"/>
            <p:cNvSpPr/>
            <p:nvPr/>
          </p:nvSpPr>
          <p:spPr>
            <a:xfrm>
              <a:off x="975178" y="1255681"/>
              <a:ext cx="99722" cy="21982"/>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3;p23"/>
            <p:cNvSpPr/>
            <p:nvPr/>
          </p:nvSpPr>
          <p:spPr>
            <a:xfrm>
              <a:off x="975178" y="1233140"/>
              <a:ext cx="99722" cy="21982"/>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24;p23"/>
            <p:cNvSpPr/>
            <p:nvPr/>
          </p:nvSpPr>
          <p:spPr>
            <a:xfrm>
              <a:off x="975178" y="1277637"/>
              <a:ext cx="99722" cy="29122"/>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5;p23"/>
            <p:cNvSpPr/>
            <p:nvPr/>
          </p:nvSpPr>
          <p:spPr>
            <a:xfrm>
              <a:off x="964479" y="1046771"/>
              <a:ext cx="34459" cy="162670"/>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6;p23"/>
            <p:cNvSpPr/>
            <p:nvPr/>
          </p:nvSpPr>
          <p:spPr>
            <a:xfrm>
              <a:off x="899801" y="909674"/>
              <a:ext cx="250475" cy="29977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7;p23"/>
            <p:cNvSpPr/>
            <p:nvPr/>
          </p:nvSpPr>
          <p:spPr>
            <a:xfrm>
              <a:off x="1051139" y="1046771"/>
              <a:ext cx="34459" cy="162670"/>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28;p23"/>
            <p:cNvSpPr/>
            <p:nvPr/>
          </p:nvSpPr>
          <p:spPr>
            <a:xfrm>
              <a:off x="981100" y="1040849"/>
              <a:ext cx="87878" cy="19009"/>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9;p23"/>
            <p:cNvSpPr/>
            <p:nvPr/>
          </p:nvSpPr>
          <p:spPr>
            <a:xfrm>
              <a:off x="975178" y="1211769"/>
              <a:ext cx="99722" cy="24"/>
            </a:xfrm>
            <a:custGeom>
              <a:avLst/>
              <a:gdLst/>
              <a:ahLst/>
              <a:cxnLst/>
              <a:rect l="l" t="t" r="r" b="b"/>
              <a:pathLst>
                <a:path w="4092" h="1" fill="none" extrusionOk="0">
                  <a:moveTo>
                    <a:pt x="0" y="1"/>
                  </a:moveTo>
                  <a:lnTo>
                    <a:pt x="4092"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VID_20220118_174412.mp4">
            <a:hlinkClick r:id="" action="ppaction://media"/>
          </p:cNvPr>
          <p:cNvPicPr>
            <a:picLocks noRot="1" noChangeAspect="1"/>
          </p:cNvPicPr>
          <p:nvPr>
            <a:videoFile r:link="rId1"/>
          </p:nvPr>
        </p:nvPicPr>
        <p:blipFill>
          <a:blip r:embed="rId3"/>
          <a:stretch>
            <a:fillRect/>
          </a:stretch>
        </p:blipFill>
        <p:spPr>
          <a:xfrm>
            <a:off x="1752600" y="1428750"/>
            <a:ext cx="5638800" cy="282892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14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000" dirty="0" smtClean="0"/>
              <a:t>T</a:t>
            </a:r>
            <a:r>
              <a:rPr lang="en-US" sz="3600" dirty="0" smtClean="0"/>
              <a:t>HANK</a:t>
            </a:r>
            <a:r>
              <a:rPr lang="en-US" dirty="0" smtClean="0"/>
              <a:t/>
            </a:r>
            <a:br>
              <a:rPr lang="en-US" dirty="0" smtClean="0"/>
            </a:br>
            <a:r>
              <a:rPr lang="en-US" sz="6000" dirty="0" smtClean="0">
                <a:solidFill>
                  <a:schemeClr val="accent1"/>
                </a:solidFill>
              </a:rPr>
              <a:t>Y</a:t>
            </a:r>
            <a:r>
              <a:rPr lang="en-US" sz="3600" dirty="0" smtClean="0">
                <a:solidFill>
                  <a:schemeClr val="accent1"/>
                </a:solidFill>
              </a:rPr>
              <a:t>OU</a:t>
            </a:r>
            <a:endParaRPr lang="gu-IN" dirty="0">
              <a:solidFill>
                <a:schemeClr val="accent1"/>
              </a:solidFill>
            </a:endParaRPr>
          </a:p>
        </p:txBody>
      </p:sp>
      <p:grpSp>
        <p:nvGrpSpPr>
          <p:cNvPr id="6" name="Google Shape;1379;p48"/>
          <p:cNvGrpSpPr/>
          <p:nvPr/>
        </p:nvGrpSpPr>
        <p:grpSpPr>
          <a:xfrm>
            <a:off x="1066800" y="1581150"/>
            <a:ext cx="1641712" cy="1774332"/>
            <a:chOff x="7638277" y="444935"/>
            <a:chExt cx="744273" cy="793950"/>
          </a:xfrm>
          <a:effectLst>
            <a:outerShdw blurRad="50800" dist="38100" dir="13500000" algn="br" rotWithShape="0">
              <a:prstClr val="black">
                <a:alpha val="40000"/>
              </a:prstClr>
            </a:outerShdw>
          </a:effectLst>
        </p:grpSpPr>
        <p:sp>
          <p:nvSpPr>
            <p:cNvPr id="7" name="Google Shape;1380;p48"/>
            <p:cNvSpPr/>
            <p:nvPr/>
          </p:nvSpPr>
          <p:spPr>
            <a:xfrm>
              <a:off x="8012931" y="586978"/>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1381;p48"/>
            <p:cNvSpPr/>
            <p:nvPr/>
          </p:nvSpPr>
          <p:spPr>
            <a:xfrm>
              <a:off x="7789628" y="587029"/>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 name="Google Shape;1382;p48"/>
            <p:cNvSpPr/>
            <p:nvPr/>
          </p:nvSpPr>
          <p:spPr>
            <a:xfrm>
              <a:off x="8012931" y="848854"/>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 name="Google Shape;1383;p48"/>
            <p:cNvSpPr/>
            <p:nvPr/>
          </p:nvSpPr>
          <p:spPr>
            <a:xfrm>
              <a:off x="7804733" y="848854"/>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1" name="Google Shape;1384;p48"/>
            <p:cNvGrpSpPr/>
            <p:nvPr/>
          </p:nvGrpSpPr>
          <p:grpSpPr>
            <a:xfrm>
              <a:off x="7638277" y="444935"/>
              <a:ext cx="744272" cy="793950"/>
              <a:chOff x="6565437" y="1095594"/>
              <a:chExt cx="744272" cy="793950"/>
            </a:xfrm>
          </p:grpSpPr>
          <p:sp>
            <p:nvSpPr>
              <p:cNvPr id="12" name="Google Shape;1385;p48"/>
              <p:cNvSpPr/>
              <p:nvPr/>
            </p:nvSpPr>
            <p:spPr>
              <a:xfrm>
                <a:off x="7127411" y="1202045"/>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 name="Google Shape;1386;p48"/>
              <p:cNvSpPr/>
              <p:nvPr/>
            </p:nvSpPr>
            <p:spPr>
              <a:xfrm>
                <a:off x="7209689" y="1461742"/>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 name="Google Shape;1387;p48"/>
              <p:cNvSpPr/>
              <p:nvPr/>
            </p:nvSpPr>
            <p:spPr>
              <a:xfrm>
                <a:off x="7127411" y="1657790"/>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 name="Google Shape;1388;p48"/>
              <p:cNvSpPr/>
              <p:nvPr/>
            </p:nvSpPr>
            <p:spPr>
              <a:xfrm>
                <a:off x="6671888" y="1658456"/>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389;p48"/>
              <p:cNvSpPr/>
              <p:nvPr/>
            </p:nvSpPr>
            <p:spPr>
              <a:xfrm>
                <a:off x="6565437" y="1462186"/>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390;p48"/>
              <p:cNvSpPr/>
              <p:nvPr/>
            </p:nvSpPr>
            <p:spPr>
              <a:xfrm>
                <a:off x="6671888" y="1202489"/>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1391;p48"/>
              <p:cNvSpPr/>
              <p:nvPr/>
            </p:nvSpPr>
            <p:spPr>
              <a:xfrm>
                <a:off x="6931363" y="1095594"/>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 name="Google Shape;1392;p48"/>
              <p:cNvSpPr/>
              <p:nvPr/>
            </p:nvSpPr>
            <p:spPr>
              <a:xfrm>
                <a:off x="6847311" y="1787750"/>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 name="Google Shape;1393;p48"/>
              <p:cNvSpPr/>
              <p:nvPr/>
            </p:nvSpPr>
            <p:spPr>
              <a:xfrm>
                <a:off x="6851968" y="1826117"/>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1" name="Google Shape;1394;p48"/>
              <p:cNvSpPr/>
              <p:nvPr/>
            </p:nvSpPr>
            <p:spPr>
              <a:xfrm>
                <a:off x="6876364" y="1863818"/>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5"/>
          <p:cNvSpPr txBox="1">
            <a:spLocks noGrp="1"/>
          </p:cNvSpPr>
          <p:nvPr>
            <p:ph type="ctrTitle"/>
          </p:nvPr>
        </p:nvSpPr>
        <p:spPr>
          <a:xfrm>
            <a:off x="2514600" y="2571750"/>
            <a:ext cx="5813400" cy="668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smtClean="0"/>
              <a:t>C</a:t>
            </a:r>
            <a:r>
              <a:rPr lang="en-US" sz="2400" dirty="0" smtClean="0"/>
              <a:t>OMMON</a:t>
            </a:r>
            <a:r>
              <a:rPr lang="en-US" dirty="0" smtClean="0"/>
              <a:t> A</a:t>
            </a:r>
            <a:r>
              <a:rPr lang="en-US" sz="2400" dirty="0" smtClean="0"/>
              <a:t>LTERNATIVE</a:t>
            </a:r>
            <a:r>
              <a:rPr lang="en-US" dirty="0" smtClean="0"/>
              <a:t> S</a:t>
            </a:r>
            <a:r>
              <a:rPr lang="en-US" sz="2400" dirty="0" smtClean="0"/>
              <a:t>OURCE</a:t>
            </a:r>
            <a:r>
              <a:rPr lang="en-US" dirty="0" smtClean="0"/>
              <a:t> O</a:t>
            </a:r>
            <a:r>
              <a:rPr lang="en-US" sz="2800" dirty="0" smtClean="0"/>
              <a:t>F</a:t>
            </a:r>
            <a:r>
              <a:rPr lang="en-US" dirty="0" smtClean="0"/>
              <a:t> E</a:t>
            </a:r>
            <a:r>
              <a:rPr lang="en-US" sz="2800" dirty="0" smtClean="0"/>
              <a:t>NERGY</a:t>
            </a:r>
            <a:endParaRPr/>
          </a:p>
        </p:txBody>
      </p:sp>
      <p:sp>
        <p:nvSpPr>
          <p:cNvPr id="106" name="Google Shape;106;p15"/>
          <p:cNvSpPr txBox="1">
            <a:spLocks noGrp="1"/>
          </p:cNvSpPr>
          <p:nvPr>
            <p:ph type="subTitle" idx="1"/>
          </p:nvPr>
        </p:nvSpPr>
        <p:spPr>
          <a:xfrm>
            <a:off x="2590800" y="5314950"/>
            <a:ext cx="5813400" cy="3705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US" dirty="0" smtClean="0"/>
              <a:t>.</a:t>
            </a:r>
            <a:endParaRPr/>
          </a:p>
        </p:txBody>
      </p:sp>
      <p:sp>
        <p:nvSpPr>
          <p:cNvPr id="107" name="Google Shape;107;p15"/>
          <p:cNvSpPr txBox="1"/>
          <p:nvPr/>
        </p:nvSpPr>
        <p:spPr>
          <a:xfrm>
            <a:off x="507275" y="1703925"/>
            <a:ext cx="1580400" cy="1743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9600" b="1">
                <a:solidFill>
                  <a:schemeClr val="accent4"/>
                </a:solidFill>
                <a:latin typeface="Red Hat Display"/>
                <a:ea typeface="Red Hat Display"/>
                <a:cs typeface="Red Hat Display"/>
                <a:sym typeface="Red Hat Display"/>
              </a:rPr>
              <a:t>1</a:t>
            </a:r>
            <a:endParaRPr sz="9600" b="1">
              <a:solidFill>
                <a:schemeClr val="accent4"/>
              </a:solidFill>
              <a:latin typeface="Red Hat Display"/>
              <a:ea typeface="Red Hat Display"/>
              <a:cs typeface="Red Hat Display"/>
              <a:sym typeface="Red Hat Display"/>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3" name="Google Shape;113;p16"/>
          <p:cNvSpPr txBox="1">
            <a:spLocks noGrp="1"/>
          </p:cNvSpPr>
          <p:nvPr>
            <p:ph type="sldNum" idx="12"/>
          </p:nvPr>
        </p:nvSpPr>
        <p:spPr>
          <a:xfrm>
            <a:off x="4091600" y="4717600"/>
            <a:ext cx="960900" cy="426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5</a:t>
            </a:fld>
            <a:endParaRPr/>
          </a:p>
        </p:txBody>
      </p:sp>
      <p:grpSp>
        <p:nvGrpSpPr>
          <p:cNvPr id="17" name="Group 16"/>
          <p:cNvGrpSpPr/>
          <p:nvPr/>
        </p:nvGrpSpPr>
        <p:grpSpPr>
          <a:xfrm>
            <a:off x="7010400" y="590550"/>
            <a:ext cx="1219200" cy="1143000"/>
            <a:chOff x="3808334" y="0"/>
            <a:chExt cx="1382772" cy="1382772"/>
          </a:xfrm>
          <a:effectLst>
            <a:outerShdw blurRad="50800" dist="38100" dir="8100000" algn="tr" rotWithShape="0">
              <a:prstClr val="black">
                <a:alpha val="40000"/>
              </a:prstClr>
            </a:outerShdw>
          </a:effectLst>
        </p:grpSpPr>
        <p:sp>
          <p:nvSpPr>
            <p:cNvPr id="18" name="Round Diagonal Corner Rectangle 17"/>
            <p:cNvSpPr/>
            <p:nvPr/>
          </p:nvSpPr>
          <p:spPr>
            <a:xfrm>
              <a:off x="3808334" y="0"/>
              <a:ext cx="1382772" cy="1382772"/>
            </a:xfrm>
            <a:prstGeom prst="snip2DiagRect">
              <a:avLst/>
            </a:prstGeom>
            <a:blipFill rotWithShape="0">
              <a:blip r:embed="rId3"/>
              <a:stretch>
                <a:fillRect/>
              </a:stretch>
            </a:blipFill>
            <a:effectLst>
              <a:outerShdw blurRad="50800" dist="38100" dir="2700000" algn="tl" rotWithShape="0">
                <a:prstClr val="black">
                  <a:alpha val="40000"/>
                </a:prstClr>
              </a:outerShdw>
            </a:effectLst>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sp>
        <p:sp>
          <p:nvSpPr>
            <p:cNvPr id="25" name="Oval 4"/>
            <p:cNvSpPr/>
            <p:nvPr/>
          </p:nvSpPr>
          <p:spPr>
            <a:xfrm>
              <a:off x="4010836" y="202502"/>
              <a:ext cx="977768" cy="977768"/>
            </a:xfrm>
            <a:prstGeom prst="snip2Diag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endParaRPr lang="en-US" sz="1050" kern="1200" dirty="0">
                <a:solidFill>
                  <a:schemeClr val="tx1"/>
                </a:solidFill>
                <a:latin typeface="Engravers MT" pitchFamily="18" charset="0"/>
              </a:endParaRPr>
            </a:p>
          </p:txBody>
        </p:sp>
      </p:grpSp>
      <p:grpSp>
        <p:nvGrpSpPr>
          <p:cNvPr id="26" name="Group 25"/>
          <p:cNvGrpSpPr/>
          <p:nvPr/>
        </p:nvGrpSpPr>
        <p:grpSpPr>
          <a:xfrm>
            <a:off x="3048000" y="1885950"/>
            <a:ext cx="3197896" cy="1300986"/>
            <a:chOff x="2819383" y="1904998"/>
            <a:chExt cx="3652592" cy="1382772"/>
          </a:xfrm>
          <a:effectLst>
            <a:outerShdw blurRad="63500" sx="102000" sy="102000" algn="ctr" rotWithShape="0">
              <a:prstClr val="black">
                <a:alpha val="40000"/>
              </a:prstClr>
            </a:outerShdw>
          </a:effectLst>
        </p:grpSpPr>
        <p:sp>
          <p:nvSpPr>
            <p:cNvPr id="27" name="Oval 26"/>
            <p:cNvSpPr/>
            <p:nvPr/>
          </p:nvSpPr>
          <p:spPr>
            <a:xfrm>
              <a:off x="2819383" y="1904998"/>
              <a:ext cx="3652592" cy="1382772"/>
            </a:xfrm>
            <a:prstGeom prst="snip2DiagRect">
              <a:avLst/>
            </a:prstGeom>
            <a:blipFill rotWithShape="0">
              <a:blip r:embed="rId4"/>
              <a:stretch>
                <a:fillRect/>
              </a:stretch>
            </a:blip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sp>
        <p:sp>
          <p:nvSpPr>
            <p:cNvPr id="28" name="Oval 4"/>
            <p:cNvSpPr/>
            <p:nvPr/>
          </p:nvSpPr>
          <p:spPr>
            <a:xfrm>
              <a:off x="3354293" y="2107500"/>
              <a:ext cx="2582772" cy="977768"/>
            </a:xfrm>
            <a:prstGeom prst="snip2Diag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endParaRPr lang="en-US" sz="1100" kern="1200" dirty="0">
                <a:latin typeface="Engravers MT" pitchFamily="18" charset="0"/>
              </a:endParaRPr>
            </a:p>
          </p:txBody>
        </p:sp>
      </p:grpSp>
      <p:grpSp>
        <p:nvGrpSpPr>
          <p:cNvPr id="29" name="Group 28"/>
          <p:cNvGrpSpPr/>
          <p:nvPr/>
        </p:nvGrpSpPr>
        <p:grpSpPr>
          <a:xfrm>
            <a:off x="990600" y="3257550"/>
            <a:ext cx="1219200" cy="1230372"/>
            <a:chOff x="7513026" y="99782"/>
            <a:chExt cx="1382772" cy="1382772"/>
          </a:xfrm>
          <a:effectLst>
            <a:outerShdw blurRad="50800" dist="38100" algn="l" rotWithShape="0">
              <a:prstClr val="black">
                <a:alpha val="40000"/>
              </a:prstClr>
            </a:outerShdw>
          </a:effectLst>
        </p:grpSpPr>
        <p:sp>
          <p:nvSpPr>
            <p:cNvPr id="30" name="Oval 29"/>
            <p:cNvSpPr/>
            <p:nvPr/>
          </p:nvSpPr>
          <p:spPr>
            <a:xfrm>
              <a:off x="7513026" y="99782"/>
              <a:ext cx="1382772" cy="1382772"/>
            </a:xfrm>
            <a:prstGeom prst="snip2DiagRect">
              <a:avLst/>
            </a:prstGeom>
            <a:blipFill rotWithShape="0">
              <a:blip r:embed="rId5"/>
              <a:stretch>
                <a:fillRect/>
              </a:stretch>
            </a:blip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sp>
        <p:sp>
          <p:nvSpPr>
            <p:cNvPr id="31" name="Oval 4"/>
            <p:cNvSpPr/>
            <p:nvPr/>
          </p:nvSpPr>
          <p:spPr>
            <a:xfrm>
              <a:off x="7715528" y="302284"/>
              <a:ext cx="977768" cy="977768"/>
            </a:xfrm>
            <a:prstGeom prst="snip2Diag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endParaRPr lang="en-US" sz="800" kern="1200" dirty="0">
                <a:solidFill>
                  <a:schemeClr val="accent6">
                    <a:lumMod val="75000"/>
                  </a:schemeClr>
                </a:solidFill>
                <a:latin typeface="Engravers MT" pitchFamily="18" charset="0"/>
              </a:endParaRPr>
            </a:p>
          </p:txBody>
        </p:sp>
      </p:grpSp>
      <p:grpSp>
        <p:nvGrpSpPr>
          <p:cNvPr id="32" name="Group 31"/>
          <p:cNvGrpSpPr/>
          <p:nvPr/>
        </p:nvGrpSpPr>
        <p:grpSpPr>
          <a:xfrm>
            <a:off x="4267200" y="2038350"/>
            <a:ext cx="4070284" cy="2405056"/>
            <a:chOff x="7768830" y="3675048"/>
            <a:chExt cx="4070284" cy="2405056"/>
          </a:xfrm>
          <a:effectLst>
            <a:outerShdw blurRad="50800" dist="38100" dir="13500000" algn="br" rotWithShape="0">
              <a:prstClr val="black">
                <a:alpha val="40000"/>
              </a:prstClr>
            </a:outerShdw>
          </a:effectLst>
        </p:grpSpPr>
        <p:sp>
          <p:nvSpPr>
            <p:cNvPr id="33" name="Oval 32"/>
            <p:cNvSpPr/>
            <p:nvPr/>
          </p:nvSpPr>
          <p:spPr>
            <a:xfrm>
              <a:off x="10467514" y="4849732"/>
              <a:ext cx="1371600" cy="1230372"/>
            </a:xfrm>
            <a:prstGeom prst="snip2DiagRect">
              <a:avLst/>
            </a:prstGeom>
            <a:blipFill rotWithShape="0">
              <a:blip r:embed="rId6"/>
              <a:stretch>
                <a:fillRect/>
              </a:stretch>
            </a:blip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sp>
        <p:sp>
          <p:nvSpPr>
            <p:cNvPr id="34" name="Oval 4"/>
            <p:cNvSpPr/>
            <p:nvPr/>
          </p:nvSpPr>
          <p:spPr>
            <a:xfrm>
              <a:off x="7768830" y="3675048"/>
              <a:ext cx="977768" cy="977768"/>
            </a:xfrm>
            <a:prstGeom prst="snip2DiagRect">
              <a:avLst/>
            </a:prstGeom>
          </p:spPr>
          <p:style>
            <a:lnRef idx="0">
              <a:scrgbClr r="0" g="0" b="0"/>
            </a:lnRef>
            <a:fillRef idx="0">
              <a:scrgbClr r="0" g="0" b="0"/>
            </a:fillRef>
            <a:effectRef idx="0">
              <a:scrgbClr r="0" g="0" b="0"/>
            </a:effectRef>
            <a:fontRef idx="minor">
              <a:schemeClr val="lt1"/>
            </a:fontRef>
          </p:style>
          <p:txBody>
            <a:bodyPr spcFirstLastPara="0" vert="horz" wrap="square" lIns="27940" tIns="27940" rIns="27940" bIns="27940" numCol="1" spcCol="1270" anchor="ctr" anchorCtr="0">
              <a:noAutofit/>
            </a:bodyPr>
            <a:lstStyle/>
            <a:p>
              <a:pPr lvl="0" algn="l" defTabSz="977900">
                <a:lnSpc>
                  <a:spcPct val="90000"/>
                </a:lnSpc>
                <a:spcBef>
                  <a:spcPct val="0"/>
                </a:spcBef>
                <a:spcAft>
                  <a:spcPct val="35000"/>
                </a:spcAft>
              </a:pPr>
              <a:endParaRPr lang="en-US" sz="2200" kern="1200" dirty="0"/>
            </a:p>
          </p:txBody>
        </p:sp>
      </p:grpSp>
      <p:grpSp>
        <p:nvGrpSpPr>
          <p:cNvPr id="35" name="Group 34"/>
          <p:cNvGrpSpPr/>
          <p:nvPr/>
        </p:nvGrpSpPr>
        <p:grpSpPr>
          <a:xfrm>
            <a:off x="914400" y="666750"/>
            <a:ext cx="4070284" cy="2393884"/>
            <a:chOff x="-2724689" y="-1113839"/>
            <a:chExt cx="4070284" cy="2393884"/>
          </a:xfrm>
        </p:grpSpPr>
        <p:sp>
          <p:nvSpPr>
            <p:cNvPr id="36" name="Oval 35"/>
            <p:cNvSpPr/>
            <p:nvPr/>
          </p:nvSpPr>
          <p:spPr>
            <a:xfrm>
              <a:off x="-2724689" y="-1113839"/>
              <a:ext cx="1295400" cy="1066800"/>
            </a:xfrm>
            <a:prstGeom prst="snip2DiagRect">
              <a:avLst/>
            </a:prstGeom>
            <a:blipFill rotWithShape="0">
              <a:blip r:embed="rId7"/>
              <a:stretch>
                <a:fillRect/>
              </a:stretch>
            </a:blipFill>
            <a:effectLst>
              <a:outerShdw blurRad="50800" dist="38100" dir="2700000" algn="tl" rotWithShape="0">
                <a:prstClr val="black">
                  <a:alpha val="40000"/>
                </a:prstClr>
              </a:outerShdw>
            </a:effectLst>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sp>
        <p:sp>
          <p:nvSpPr>
            <p:cNvPr id="37" name="Oval 4"/>
            <p:cNvSpPr/>
            <p:nvPr/>
          </p:nvSpPr>
          <p:spPr>
            <a:xfrm>
              <a:off x="367827" y="302277"/>
              <a:ext cx="977768" cy="977768"/>
            </a:xfrm>
            <a:prstGeom prst="snip2Diag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endParaRPr lang="en-US" sz="1050" kern="1200" dirty="0">
                <a:solidFill>
                  <a:srgbClr val="2F0104"/>
                </a:solidFill>
                <a:latin typeface="Engravers MT" pitchFamily="18" charset="0"/>
              </a:endParaRPr>
            </a:p>
          </p:txBody>
        </p:sp>
      </p:grpSp>
      <p:grpSp>
        <p:nvGrpSpPr>
          <p:cNvPr id="38" name="Group 37"/>
          <p:cNvGrpSpPr/>
          <p:nvPr/>
        </p:nvGrpSpPr>
        <p:grpSpPr>
          <a:xfrm>
            <a:off x="3962400" y="590550"/>
            <a:ext cx="1219200" cy="1143000"/>
            <a:chOff x="3882235" y="3875027"/>
            <a:chExt cx="1382772" cy="1382772"/>
          </a:xfrm>
          <a:effectLst>
            <a:outerShdw blurRad="50800" dist="38100" dir="5400000" algn="t" rotWithShape="0">
              <a:prstClr val="black">
                <a:alpha val="40000"/>
              </a:prstClr>
            </a:outerShdw>
          </a:effectLst>
        </p:grpSpPr>
        <p:sp>
          <p:nvSpPr>
            <p:cNvPr id="39" name="Oval 38"/>
            <p:cNvSpPr/>
            <p:nvPr/>
          </p:nvSpPr>
          <p:spPr>
            <a:xfrm>
              <a:off x="3882235" y="3875027"/>
              <a:ext cx="1382772" cy="1382772"/>
            </a:xfrm>
            <a:prstGeom prst="flowChartProcess">
              <a:avLst/>
            </a:prstGeom>
            <a:blipFill rotWithShape="0">
              <a:blip r:embed="rId8"/>
              <a:stretch>
                <a:fillRect/>
              </a:stretch>
            </a:blip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sp>
        <p:sp>
          <p:nvSpPr>
            <p:cNvPr id="40" name="Oval 4"/>
            <p:cNvSpPr/>
            <p:nvPr/>
          </p:nvSpPr>
          <p:spPr>
            <a:xfrm>
              <a:off x="4084737" y="4077529"/>
              <a:ext cx="977768" cy="977768"/>
            </a:xfrm>
            <a:prstGeom prst="flowChartProcess">
              <a:avLst/>
            </a:prstGeom>
          </p:spPr>
          <p:style>
            <a:lnRef idx="0">
              <a:scrgbClr r="0" g="0" b="0"/>
            </a:lnRef>
            <a:fillRef idx="0">
              <a:scrgbClr r="0" g="0" b="0"/>
            </a:fillRef>
            <a:effectRef idx="0">
              <a:scrgbClr r="0" g="0" b="0"/>
            </a:effectRef>
            <a:fontRef idx="minor">
              <a:schemeClr val="lt1"/>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dirty="0"/>
            </a:p>
          </p:txBody>
        </p:sp>
      </p:grpSp>
      <p:grpSp>
        <p:nvGrpSpPr>
          <p:cNvPr id="41" name="Group 40"/>
          <p:cNvGrpSpPr/>
          <p:nvPr/>
        </p:nvGrpSpPr>
        <p:grpSpPr>
          <a:xfrm>
            <a:off x="3733800" y="1657350"/>
            <a:ext cx="1403284" cy="2908234"/>
            <a:chOff x="507309" y="3860096"/>
            <a:chExt cx="1719256" cy="3319456"/>
          </a:xfrm>
          <a:effectLst>
            <a:outerShdw blurRad="50800" dist="38100" dir="16200000" rotWithShape="0">
              <a:prstClr val="black">
                <a:alpha val="40000"/>
              </a:prstClr>
            </a:outerShdw>
          </a:effectLst>
        </p:grpSpPr>
        <p:sp>
          <p:nvSpPr>
            <p:cNvPr id="42" name="Flowchart: Process 41"/>
            <p:cNvSpPr/>
            <p:nvPr/>
          </p:nvSpPr>
          <p:spPr>
            <a:xfrm>
              <a:off x="843793" y="5796780"/>
              <a:ext cx="1382772" cy="1382772"/>
            </a:xfrm>
            <a:prstGeom prst="flowChartProcess">
              <a:avLst/>
            </a:prstGeom>
            <a:blipFill rotWithShape="0">
              <a:blip r:embed="rId9"/>
              <a:stretch>
                <a:fillRect/>
              </a:stretch>
            </a:blip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sp>
        <p:sp>
          <p:nvSpPr>
            <p:cNvPr id="43" name="Oval 4"/>
            <p:cNvSpPr/>
            <p:nvPr/>
          </p:nvSpPr>
          <p:spPr>
            <a:xfrm>
              <a:off x="507309" y="3860096"/>
              <a:ext cx="977768" cy="9777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endParaRPr lang="en-US" sz="1000" kern="1200" dirty="0">
                <a:solidFill>
                  <a:schemeClr val="bg2">
                    <a:lumMod val="10000"/>
                  </a:schemeClr>
                </a:solidFill>
                <a:latin typeface="Bookman Old Style" pitchFamily="18" charset="0"/>
              </a:endParaRPr>
            </a:p>
          </p:txBody>
        </p:sp>
      </p:gr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14800" y="1428750"/>
            <a:ext cx="4572000" cy="2122200"/>
          </a:xfrm>
          <a:ln>
            <a:solidFill>
              <a:schemeClr val="accent1"/>
            </a:solidFill>
          </a:ln>
        </p:spPr>
        <p:txBody>
          <a:bodyPr/>
          <a:lstStyle/>
          <a:p>
            <a:r>
              <a:rPr lang="en-US" dirty="0" smtClean="0"/>
              <a:t>B</a:t>
            </a:r>
            <a:r>
              <a:rPr lang="en-US" sz="3200" dirty="0" smtClean="0"/>
              <a:t>UT</a:t>
            </a:r>
            <a:r>
              <a:rPr lang="en-US" dirty="0" smtClean="0"/>
              <a:t>!!!!</a:t>
            </a:r>
            <a:br>
              <a:rPr lang="en-US" dirty="0" smtClean="0"/>
            </a:br>
            <a:r>
              <a:rPr lang="en-US" dirty="0" smtClean="0"/>
              <a:t/>
            </a:r>
            <a:br>
              <a:rPr lang="en-US" dirty="0" smtClean="0"/>
            </a:br>
            <a:r>
              <a:rPr lang="en-US" sz="4000" dirty="0" smtClean="0"/>
              <a:t>T</a:t>
            </a:r>
            <a:r>
              <a:rPr lang="en-US" sz="2800" dirty="0" smtClean="0"/>
              <a:t>HERE</a:t>
            </a:r>
            <a:r>
              <a:rPr lang="en-US" sz="4000" dirty="0" smtClean="0"/>
              <a:t> I</a:t>
            </a:r>
            <a:r>
              <a:rPr lang="en-US" sz="2800" dirty="0" smtClean="0"/>
              <a:t>S </a:t>
            </a:r>
            <a:r>
              <a:rPr lang="en-US" sz="4000" dirty="0" smtClean="0"/>
              <a:t>O</a:t>
            </a:r>
            <a:r>
              <a:rPr lang="en-US" sz="2400" dirty="0" smtClean="0"/>
              <a:t>NE</a:t>
            </a:r>
            <a:r>
              <a:rPr lang="en-US" sz="4000" dirty="0" smtClean="0"/>
              <a:t> M</a:t>
            </a:r>
            <a:r>
              <a:rPr lang="en-US" sz="2400" dirty="0" smtClean="0"/>
              <a:t>ORE </a:t>
            </a:r>
            <a:r>
              <a:rPr lang="en-US" sz="4000" dirty="0" smtClean="0"/>
              <a:t>S</a:t>
            </a:r>
            <a:r>
              <a:rPr lang="en-US" sz="2400" dirty="0" smtClean="0"/>
              <a:t>OURCE</a:t>
            </a:r>
            <a:r>
              <a:rPr lang="en-US" sz="4000" dirty="0" smtClean="0"/>
              <a:t> O</a:t>
            </a:r>
            <a:r>
              <a:rPr lang="en-US" sz="2800" dirty="0" smtClean="0"/>
              <a:t>F</a:t>
            </a:r>
            <a:r>
              <a:rPr lang="en-US" sz="4000" dirty="0" smtClean="0"/>
              <a:t> E</a:t>
            </a:r>
            <a:r>
              <a:rPr lang="en-US" sz="2800" dirty="0" smtClean="0"/>
              <a:t>NERGY</a:t>
            </a:r>
            <a:br>
              <a:rPr lang="en-US" sz="2800" dirty="0" smtClean="0"/>
            </a:br>
            <a:r>
              <a:rPr lang="en-US" sz="3600" dirty="0" smtClean="0"/>
              <a:t/>
            </a:r>
            <a:br>
              <a:rPr lang="en-US" sz="3600" dirty="0" smtClean="0"/>
            </a:br>
            <a:r>
              <a:rPr lang="en-US" sz="4000" dirty="0" smtClean="0">
                <a:solidFill>
                  <a:srgbClr val="FFC000"/>
                </a:solidFill>
              </a:rPr>
              <a:t>SOUND ENERGY</a:t>
            </a:r>
            <a:endParaRPr lang="gu-IN" dirty="0">
              <a:solidFill>
                <a:srgbClr val="FFC000"/>
              </a:solidFill>
            </a:endParaRPr>
          </a:p>
        </p:txBody>
      </p:sp>
      <p:grpSp>
        <p:nvGrpSpPr>
          <p:cNvPr id="8" name="Google Shape;1291;p48"/>
          <p:cNvGrpSpPr/>
          <p:nvPr/>
        </p:nvGrpSpPr>
        <p:grpSpPr>
          <a:xfrm flipH="1">
            <a:off x="1295400" y="1581150"/>
            <a:ext cx="1275336" cy="1576293"/>
            <a:chOff x="1582665" y="518665"/>
            <a:chExt cx="584040" cy="720220"/>
          </a:xfrm>
        </p:grpSpPr>
        <p:sp>
          <p:nvSpPr>
            <p:cNvPr id="9" name="Google Shape;1292;p48"/>
            <p:cNvSpPr/>
            <p:nvPr/>
          </p:nvSpPr>
          <p:spPr>
            <a:xfrm>
              <a:off x="1638485" y="1079245"/>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1" i="0" u="none" strike="noStrike">
                <a:ln w="18000">
                  <a:solidFill>
                    <a:schemeClr val="accent2">
                      <a:satMod val="140000"/>
                    </a:schemeClr>
                  </a:solidFill>
                  <a:prstDash val="solid"/>
                  <a:miter lim="800000"/>
                </a:ln>
                <a:noFill/>
                <a:effectLst>
                  <a:outerShdw blurRad="50800" dist="38100" dir="2700000" algn="tl" rotWithShape="0">
                    <a:prstClr val="black">
                      <a:alpha val="40000"/>
                    </a:prstClr>
                  </a:outerShdw>
                  <a:reflection blurRad="6350" stA="60000" endA="900" endPos="60000" dist="29997" dir="5400000" sy="-100000" algn="bl" rotWithShape="0"/>
                </a:effectLst>
                <a:latin typeface="Calibri"/>
                <a:ea typeface="Calibri"/>
                <a:cs typeface="Calibri"/>
                <a:sym typeface="Calibri"/>
              </a:endParaRPr>
            </a:p>
          </p:txBody>
        </p:sp>
        <p:sp>
          <p:nvSpPr>
            <p:cNvPr id="10" name="Google Shape;1293;p48"/>
            <p:cNvSpPr/>
            <p:nvPr/>
          </p:nvSpPr>
          <p:spPr>
            <a:xfrm>
              <a:off x="1590507" y="942838"/>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1" i="0" u="none" strike="noStrike">
                <a:ln w="18000">
                  <a:solidFill>
                    <a:schemeClr val="accent2">
                      <a:satMod val="140000"/>
                    </a:schemeClr>
                  </a:solidFill>
                  <a:prstDash val="solid"/>
                  <a:miter lim="800000"/>
                </a:ln>
                <a:noFill/>
                <a:effectLst>
                  <a:outerShdw blurRad="50800" dist="38100" dir="2700000" algn="tl" rotWithShape="0">
                    <a:prstClr val="black">
                      <a:alpha val="40000"/>
                    </a:prstClr>
                  </a:outerShdw>
                  <a:reflection blurRad="6350" stA="60000" endA="900" endPos="60000" dist="29997" dir="5400000" sy="-100000" algn="bl" rotWithShape="0"/>
                </a:effectLst>
                <a:latin typeface="Calibri"/>
                <a:ea typeface="Calibri"/>
                <a:cs typeface="Calibri"/>
                <a:sym typeface="Calibri"/>
              </a:endParaRPr>
            </a:p>
          </p:txBody>
        </p:sp>
        <p:sp>
          <p:nvSpPr>
            <p:cNvPr id="11" name="Google Shape;1294;p48"/>
            <p:cNvSpPr/>
            <p:nvPr/>
          </p:nvSpPr>
          <p:spPr>
            <a:xfrm>
              <a:off x="1582665" y="806661"/>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1" i="0" u="none" strike="noStrike">
                <a:ln w="18000">
                  <a:solidFill>
                    <a:schemeClr val="accent2">
                      <a:satMod val="140000"/>
                    </a:schemeClr>
                  </a:solidFill>
                  <a:prstDash val="solid"/>
                  <a:miter lim="800000"/>
                </a:ln>
                <a:noFill/>
                <a:effectLst>
                  <a:outerShdw blurRad="50800" dist="38100" dir="2700000" algn="tl" rotWithShape="0">
                    <a:prstClr val="black">
                      <a:alpha val="40000"/>
                    </a:prstClr>
                  </a:outerShdw>
                  <a:reflection blurRad="6350" stA="60000" endA="900" endPos="60000" dist="29997" dir="5400000" sy="-100000" algn="bl" rotWithShape="0"/>
                </a:effectLst>
                <a:latin typeface="Calibri"/>
                <a:ea typeface="Calibri"/>
                <a:cs typeface="Calibri"/>
                <a:sym typeface="Calibri"/>
              </a:endParaRPr>
            </a:p>
          </p:txBody>
        </p:sp>
        <p:sp>
          <p:nvSpPr>
            <p:cNvPr id="12" name="Google Shape;1295;p48"/>
            <p:cNvSpPr/>
            <p:nvPr/>
          </p:nvSpPr>
          <p:spPr>
            <a:xfrm>
              <a:off x="1665934" y="518665"/>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1" i="0" u="none" strike="noStrike">
                <a:ln w="18000">
                  <a:solidFill>
                    <a:schemeClr val="accent2">
                      <a:satMod val="140000"/>
                    </a:schemeClr>
                  </a:solidFill>
                  <a:prstDash val="solid"/>
                  <a:miter lim="800000"/>
                </a:ln>
                <a:noFill/>
                <a:effectLst>
                  <a:outerShdw blurRad="50800" dist="38100" dir="2700000" algn="tl" rotWithShape="0">
                    <a:prstClr val="black">
                      <a:alpha val="40000"/>
                    </a:prstClr>
                  </a:outerShdw>
                  <a:reflection blurRad="6350" stA="60000" endA="900" endPos="60000" dist="29997" dir="5400000" sy="-100000" algn="bl" rotWithShape="0"/>
                </a:effectLst>
                <a:latin typeface="Calibri"/>
                <a:ea typeface="Calibri"/>
                <a:cs typeface="Calibri"/>
                <a:sym typeface="Calibri"/>
              </a:endParaRPr>
            </a:p>
          </p:txBody>
        </p:sp>
        <p:sp>
          <p:nvSpPr>
            <p:cNvPr id="13" name="Google Shape;1296;p48"/>
            <p:cNvSpPr/>
            <p:nvPr/>
          </p:nvSpPr>
          <p:spPr>
            <a:xfrm>
              <a:off x="1639639" y="670254"/>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1" i="0" u="none" strike="noStrike">
                <a:ln w="18000">
                  <a:solidFill>
                    <a:schemeClr val="accent2">
                      <a:satMod val="140000"/>
                    </a:schemeClr>
                  </a:solidFill>
                  <a:prstDash val="solid"/>
                  <a:miter lim="800000"/>
                </a:ln>
                <a:noFill/>
                <a:effectLst>
                  <a:outerShdw blurRad="50800" dist="38100" dir="2700000" algn="tl" rotWithShape="0">
                    <a:prstClr val="black">
                      <a:alpha val="40000"/>
                    </a:prstClr>
                  </a:outerShdw>
                  <a:reflection blurRad="6350" stA="60000" endA="900" endPos="60000" dist="29997" dir="5400000" sy="-100000" algn="bl" rotWithShape="0"/>
                </a:effectLst>
                <a:latin typeface="Calibri"/>
                <a:ea typeface="Calibri"/>
                <a:cs typeface="Calibri"/>
                <a:sym typeface="Calibri"/>
              </a:endParaRPr>
            </a:p>
          </p:txBody>
        </p:sp>
      </p:gr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8"/>
          <p:cNvSpPr txBox="1">
            <a:spLocks noGrp="1"/>
          </p:cNvSpPr>
          <p:nvPr>
            <p:ph type="ctrTitle" idx="4294967295"/>
          </p:nvPr>
        </p:nvSpPr>
        <p:spPr>
          <a:xfrm>
            <a:off x="1371600" y="819150"/>
            <a:ext cx="6705600" cy="213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dirty="0" smtClean="0">
                <a:solidFill>
                  <a:schemeClr val="accent1"/>
                </a:solidFill>
              </a:rPr>
              <a:t>C</a:t>
            </a:r>
            <a:r>
              <a:rPr lang="en" dirty="0" smtClean="0">
                <a:solidFill>
                  <a:schemeClr val="accent1"/>
                </a:solidFill>
              </a:rPr>
              <a:t>AN</a:t>
            </a:r>
            <a:r>
              <a:rPr lang="en" sz="4800" dirty="0" smtClean="0">
                <a:solidFill>
                  <a:schemeClr val="accent1"/>
                </a:solidFill>
              </a:rPr>
              <a:t> Y</a:t>
            </a:r>
            <a:r>
              <a:rPr lang="en" sz="3600" dirty="0" smtClean="0">
                <a:solidFill>
                  <a:schemeClr val="accent1"/>
                </a:solidFill>
              </a:rPr>
              <a:t>OU</a:t>
            </a:r>
            <a:r>
              <a:rPr lang="en" sz="4800" dirty="0" smtClean="0">
                <a:solidFill>
                  <a:schemeClr val="accent1"/>
                </a:solidFill>
              </a:rPr>
              <a:t> E</a:t>
            </a:r>
            <a:r>
              <a:rPr lang="en" dirty="0" smtClean="0">
                <a:solidFill>
                  <a:schemeClr val="accent1"/>
                </a:solidFill>
              </a:rPr>
              <a:t>VER </a:t>
            </a:r>
            <a:r>
              <a:rPr lang="en" sz="4800" dirty="0" smtClean="0">
                <a:solidFill>
                  <a:schemeClr val="accent1"/>
                </a:solidFill>
              </a:rPr>
              <a:t>H</a:t>
            </a:r>
            <a:r>
              <a:rPr lang="en" dirty="0" smtClean="0">
                <a:solidFill>
                  <a:schemeClr val="accent1"/>
                </a:solidFill>
              </a:rPr>
              <a:t>EARD </a:t>
            </a:r>
            <a:r>
              <a:rPr lang="en" sz="4800" dirty="0" smtClean="0">
                <a:solidFill>
                  <a:schemeClr val="accent1"/>
                </a:solidFill>
              </a:rPr>
              <a:t> A</a:t>
            </a:r>
            <a:r>
              <a:rPr lang="en" sz="3600" dirty="0" smtClean="0">
                <a:solidFill>
                  <a:schemeClr val="accent1"/>
                </a:solidFill>
              </a:rPr>
              <a:t>BOUT </a:t>
            </a:r>
            <a:r>
              <a:rPr lang="en" sz="4800" dirty="0" smtClean="0">
                <a:solidFill>
                  <a:schemeClr val="accent1"/>
                </a:solidFill>
              </a:rPr>
              <a:t>C</a:t>
            </a:r>
            <a:r>
              <a:rPr lang="en" dirty="0" smtClean="0">
                <a:solidFill>
                  <a:schemeClr val="accent1"/>
                </a:solidFill>
              </a:rPr>
              <a:t>ONVERSION</a:t>
            </a:r>
            <a:r>
              <a:rPr lang="en" sz="4800" dirty="0" smtClean="0">
                <a:solidFill>
                  <a:schemeClr val="accent1"/>
                </a:solidFill>
              </a:rPr>
              <a:t> </a:t>
            </a:r>
            <a:r>
              <a:rPr lang="en" sz="4800" smtClean="0">
                <a:solidFill>
                  <a:schemeClr val="accent1"/>
                </a:solidFill>
              </a:rPr>
              <a:t>O</a:t>
            </a:r>
            <a:r>
              <a:rPr lang="en" sz="3600" smtClean="0">
                <a:solidFill>
                  <a:schemeClr val="accent1"/>
                </a:solidFill>
              </a:rPr>
              <a:t>F</a:t>
            </a:r>
            <a:r>
              <a:rPr lang="en" sz="4800" smtClean="0">
                <a:solidFill>
                  <a:schemeClr val="accent1"/>
                </a:solidFill>
              </a:rPr>
              <a:t> S</a:t>
            </a:r>
            <a:r>
              <a:rPr lang="en" smtClean="0">
                <a:solidFill>
                  <a:schemeClr val="accent1"/>
                </a:solidFill>
              </a:rPr>
              <a:t>OUND </a:t>
            </a:r>
            <a:r>
              <a:rPr lang="en" sz="4800" smtClean="0">
                <a:solidFill>
                  <a:schemeClr val="accent1"/>
                </a:solidFill>
              </a:rPr>
              <a:t>E</a:t>
            </a:r>
            <a:r>
              <a:rPr lang="en" smtClean="0">
                <a:solidFill>
                  <a:schemeClr val="accent1"/>
                </a:solidFill>
              </a:rPr>
              <a:t>NERGY </a:t>
            </a:r>
            <a:r>
              <a:rPr lang="en" sz="4800" dirty="0" smtClean="0">
                <a:solidFill>
                  <a:schemeClr val="accent1"/>
                </a:solidFill>
              </a:rPr>
              <a:t>T</a:t>
            </a:r>
            <a:r>
              <a:rPr lang="en" sz="3600" dirty="0" smtClean="0">
                <a:solidFill>
                  <a:schemeClr val="accent1"/>
                </a:solidFill>
              </a:rPr>
              <a:t>O</a:t>
            </a:r>
            <a:r>
              <a:rPr lang="en" sz="4800" dirty="0" smtClean="0">
                <a:solidFill>
                  <a:schemeClr val="accent1"/>
                </a:solidFill>
              </a:rPr>
              <a:t> E</a:t>
            </a:r>
            <a:r>
              <a:rPr lang="en" dirty="0" smtClean="0">
                <a:solidFill>
                  <a:schemeClr val="accent1"/>
                </a:solidFill>
              </a:rPr>
              <a:t>LECTRICAL </a:t>
            </a:r>
            <a:r>
              <a:rPr lang="en" sz="4800" dirty="0" smtClean="0">
                <a:solidFill>
                  <a:schemeClr val="accent1"/>
                </a:solidFill>
              </a:rPr>
              <a:t>E</a:t>
            </a:r>
            <a:r>
              <a:rPr lang="en" sz="2800" dirty="0" smtClean="0">
                <a:solidFill>
                  <a:schemeClr val="accent1"/>
                </a:solidFill>
              </a:rPr>
              <a:t>NERGY</a:t>
            </a:r>
            <a:endParaRPr sz="4800">
              <a:solidFill>
                <a:schemeClr val="accent1"/>
              </a:solidFill>
            </a:endParaRPr>
          </a:p>
        </p:txBody>
      </p:sp>
      <p:sp>
        <p:nvSpPr>
          <p:cNvPr id="135" name="Google Shape;135;p18"/>
          <p:cNvSpPr txBox="1">
            <a:spLocks noGrp="1"/>
          </p:cNvSpPr>
          <p:nvPr>
            <p:ph type="subTitle" idx="4294967295"/>
          </p:nvPr>
        </p:nvSpPr>
        <p:spPr>
          <a:xfrm>
            <a:off x="914400" y="2781300"/>
            <a:ext cx="4267200" cy="2362200"/>
          </a:xfrm>
          <a:prstGeom prst="rect">
            <a:avLst/>
          </a:prstGeom>
        </p:spPr>
        <p:txBody>
          <a:bodyPr spcFirstLastPara="1" wrap="square" lIns="0" tIns="0" rIns="0" bIns="0" anchor="t" anchorCtr="0">
            <a:noAutofit/>
          </a:bodyPr>
          <a:lstStyle/>
          <a:p>
            <a:pPr algn="just">
              <a:buFont typeface="Wingdings" pitchFamily="2" charset="2"/>
              <a:buChar char="Ø"/>
            </a:pPr>
            <a:endParaRPr lang="en-US" sz="1200" dirty="0" smtClean="0">
              <a:latin typeface="Copperplate Gothic Light" pitchFamily="34" charset="0"/>
            </a:endParaRPr>
          </a:p>
          <a:p>
            <a:pPr algn="just">
              <a:buFont typeface="Wingdings" pitchFamily="2" charset="2"/>
              <a:buChar char="Ø"/>
            </a:pPr>
            <a:endParaRPr lang="en-US" sz="1200" dirty="0" smtClean="0">
              <a:latin typeface="Copperplate Gothic Light" pitchFamily="34" charset="0"/>
            </a:endParaRPr>
          </a:p>
          <a:p>
            <a:pPr marL="0" lvl="0" indent="0" algn="just" rtl="0">
              <a:spcBef>
                <a:spcPts val="0"/>
              </a:spcBef>
              <a:spcAft>
                <a:spcPts val="800"/>
              </a:spcAft>
              <a:buNone/>
            </a:pPr>
            <a:endParaRPr sz="1100">
              <a:solidFill>
                <a:schemeClr val="lt1"/>
              </a:solidFill>
              <a:latin typeface="Copperplate Gothic Light" pitchFamily="34" charset="0"/>
            </a:endParaRPr>
          </a:p>
        </p:txBody>
      </p:sp>
      <p:sp>
        <p:nvSpPr>
          <p:cNvPr id="148" name="Google Shape;148;p18"/>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1"/>
                </a:solidFill>
              </a:rPr>
              <a:pPr marL="0" lvl="0" indent="0" algn="ctr" rtl="0">
                <a:spcBef>
                  <a:spcPts val="0"/>
                </a:spcBef>
                <a:spcAft>
                  <a:spcPts val="0"/>
                </a:spcAft>
                <a:buNone/>
              </a:pPr>
              <a:t>7</a:t>
            </a:fld>
            <a:endParaRPr>
              <a:solidFill>
                <a:schemeClr val="lt1"/>
              </a:solidFill>
            </a:endParaRPr>
          </a:p>
        </p:txBody>
      </p:sp>
      <p:grpSp>
        <p:nvGrpSpPr>
          <p:cNvPr id="4" name="Google Shape;149;p18"/>
          <p:cNvGrpSpPr/>
          <p:nvPr/>
        </p:nvGrpSpPr>
        <p:grpSpPr>
          <a:xfrm>
            <a:off x="595647" y="2445424"/>
            <a:ext cx="252657" cy="252657"/>
            <a:chOff x="884004" y="2757472"/>
            <a:chExt cx="300603" cy="300604"/>
          </a:xfrm>
        </p:grpSpPr>
        <p:sp>
          <p:nvSpPr>
            <p:cNvPr id="150" name="Google Shape;150;p18"/>
            <p:cNvSpPr/>
            <p:nvPr/>
          </p:nvSpPr>
          <p:spPr>
            <a:xfrm>
              <a:off x="884004" y="2929419"/>
              <a:ext cx="128674" cy="128657"/>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8"/>
            <p:cNvSpPr/>
            <p:nvPr/>
          </p:nvSpPr>
          <p:spPr>
            <a:xfrm>
              <a:off x="1064276" y="2757472"/>
              <a:ext cx="120332" cy="120349"/>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8"/>
            <p:cNvSpPr/>
            <p:nvPr/>
          </p:nvSpPr>
          <p:spPr>
            <a:xfrm>
              <a:off x="931046" y="2803676"/>
              <a:ext cx="207362" cy="207362"/>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8"/>
            <p:cNvSpPr/>
            <p:nvPr/>
          </p:nvSpPr>
          <p:spPr>
            <a:xfrm>
              <a:off x="1025968" y="2832001"/>
              <a:ext cx="34156" cy="34156"/>
            </a:xfrm>
            <a:custGeom>
              <a:avLst/>
              <a:gdLst/>
              <a:ahLst/>
              <a:cxnLst/>
              <a:rect l="l" t="t" r="r" b="b"/>
              <a:pathLst>
                <a:path w="1998" h="1998" fill="none" extrusionOk="0">
                  <a:moveTo>
                    <a:pt x="1" y="1997"/>
                  </a:moveTo>
                  <a:lnTo>
                    <a:pt x="1998" y="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 name="Picture 2" descr="C:\Users\Admin\AppData\Local\Microsoft\Windows\INetCache\IE\9N9TLY5L\midrange_speaker_cone[1].jpg"/>
          <p:cNvPicPr>
            <a:picLocks noChangeAspect="1" noChangeArrowheads="1"/>
          </p:cNvPicPr>
          <p:nvPr/>
        </p:nvPicPr>
        <p:blipFill>
          <a:blip r:embed="rId3" cstate="print"/>
          <a:srcRect/>
          <a:stretch>
            <a:fillRect/>
          </a:stretch>
        </p:blipFill>
        <p:spPr bwMode="auto">
          <a:xfrm>
            <a:off x="1219200" y="3333750"/>
            <a:ext cx="1524000" cy="112395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3" name="Picture 3" descr="C:\Users\Admin\AppData\Local\Microsoft\Windows\INetCache\IE\QLXJHQHA\pexels-photo-247757[1].jpg"/>
          <p:cNvPicPr>
            <a:picLocks noChangeAspect="1" noChangeArrowheads="1"/>
          </p:cNvPicPr>
          <p:nvPr/>
        </p:nvPicPr>
        <p:blipFill>
          <a:blip r:embed="rId4" cstate="print"/>
          <a:srcRect/>
          <a:stretch>
            <a:fillRect/>
          </a:stretch>
        </p:blipFill>
        <p:spPr bwMode="auto">
          <a:xfrm>
            <a:off x="6324600" y="3257550"/>
            <a:ext cx="2133600" cy="12192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24" name="Right Arrow 23"/>
          <p:cNvSpPr/>
          <p:nvPr/>
        </p:nvSpPr>
        <p:spPr>
          <a:xfrm>
            <a:off x="3581400" y="3638550"/>
            <a:ext cx="16764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gu-IN"/>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371600" y="1352550"/>
            <a:ext cx="6261300" cy="2753700"/>
          </a:xfrm>
        </p:spPr>
        <p:txBody>
          <a:bodyPr/>
          <a:lstStyle/>
          <a:p>
            <a:r>
              <a:rPr lang="en-US" sz="1800" dirty="0" smtClean="0">
                <a:latin typeface="Agency FB" pitchFamily="34" charset="0"/>
              </a:rPr>
              <a:t>Yes. Sound has a potential to produce the electrical energy.</a:t>
            </a:r>
            <a:br>
              <a:rPr lang="en-US" sz="1800" dirty="0" smtClean="0">
                <a:latin typeface="Agency FB" pitchFamily="34" charset="0"/>
              </a:rPr>
            </a:br>
            <a:r>
              <a:rPr lang="en-US" sz="1800" dirty="0" smtClean="0">
                <a:latin typeface="Agency FB" pitchFamily="34" charset="0"/>
              </a:rPr>
              <a:t/>
            </a:r>
            <a:br>
              <a:rPr lang="en-US" sz="1800" dirty="0" smtClean="0">
                <a:latin typeface="Agency FB" pitchFamily="34" charset="0"/>
              </a:rPr>
            </a:br>
            <a:r>
              <a:rPr lang="en-US" sz="3200" dirty="0" smtClean="0">
                <a:latin typeface="Agency FB" pitchFamily="34" charset="0"/>
              </a:rPr>
              <a:t>But how?</a:t>
            </a:r>
            <a:r>
              <a:rPr lang="en-US" dirty="0" smtClean="0">
                <a:latin typeface="Agency FB" pitchFamily="34" charset="0"/>
              </a:rPr>
              <a:t/>
            </a:r>
            <a:br>
              <a:rPr lang="en-US" dirty="0" smtClean="0">
                <a:latin typeface="Agency FB" pitchFamily="34" charset="0"/>
              </a:rPr>
            </a:br>
            <a:r>
              <a:rPr lang="en-US" dirty="0" smtClean="0">
                <a:latin typeface="Agency FB" pitchFamily="34" charset="0"/>
              </a:rPr>
              <a:t/>
            </a:r>
            <a:br>
              <a:rPr lang="en-US" dirty="0" smtClean="0">
                <a:latin typeface="Agency FB" pitchFamily="34" charset="0"/>
              </a:rPr>
            </a:br>
            <a:r>
              <a:rPr lang="en-US" sz="1800" dirty="0" smtClean="0">
                <a:latin typeface="Agency FB" pitchFamily="34" charset="0"/>
              </a:rPr>
              <a:t>In our surrounding there is too much of noise(sound vibration or sound signals). So, with the help of absorbing speaker(which absorbs  the sound energy) and step up signal transformer . We can produce the electrical energy.</a:t>
            </a:r>
            <a:br>
              <a:rPr lang="en-US" sz="1800" dirty="0" smtClean="0">
                <a:latin typeface="Agency FB" pitchFamily="34" charset="0"/>
              </a:rPr>
            </a:br>
            <a:endParaRPr lang="gu-IN" sz="1600" dirty="0">
              <a:latin typeface="Agency FB" pitchFamily="34" charset="0"/>
            </a:endParaRP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8</a:t>
            </a:fld>
            <a:endParaRPr lang="en"/>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gency FB" pitchFamily="34" charset="0"/>
              </a:rPr>
              <a:t>How much energy could we produce ?</a:t>
            </a:r>
            <a:endParaRPr lang="gu-IN" dirty="0">
              <a:latin typeface="Agency FB" pitchFamily="34" charset="0"/>
            </a:endParaRPr>
          </a:p>
        </p:txBody>
      </p:sp>
      <p:sp>
        <p:nvSpPr>
          <p:cNvPr id="3" name="Text Placeholder 2"/>
          <p:cNvSpPr>
            <a:spLocks noGrp="1"/>
          </p:cNvSpPr>
          <p:nvPr>
            <p:ph type="body" idx="1"/>
          </p:nvPr>
        </p:nvSpPr>
        <p:spPr/>
        <p:txBody>
          <a:bodyPr/>
          <a:lstStyle/>
          <a:p>
            <a:r>
              <a:rPr lang="en-US" dirty="0" smtClean="0">
                <a:latin typeface="Agency FB" pitchFamily="34" charset="0"/>
              </a:rPr>
              <a:t>For each 100db we get 0.5 volts </a:t>
            </a:r>
          </a:p>
          <a:p>
            <a:endParaRPr lang="en-US" dirty="0" smtClean="0">
              <a:latin typeface="Agency FB" pitchFamily="34" charset="0"/>
            </a:endParaRPr>
          </a:p>
          <a:p>
            <a:r>
              <a:rPr lang="en-US" dirty="0" smtClean="0">
                <a:latin typeface="Agency FB" pitchFamily="34" charset="0"/>
              </a:rPr>
              <a:t>1000db                      5volts</a:t>
            </a:r>
          </a:p>
          <a:p>
            <a:endParaRPr lang="gu-IN"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9</a:t>
            </a:fld>
            <a:endParaRPr lang="en"/>
          </a:p>
        </p:txBody>
      </p:sp>
      <p:sp>
        <p:nvSpPr>
          <p:cNvPr id="5" name="Right Arrow 4"/>
          <p:cNvSpPr/>
          <p:nvPr/>
        </p:nvSpPr>
        <p:spPr>
          <a:xfrm>
            <a:off x="2514600" y="2419350"/>
            <a:ext cx="6096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gu-IN"/>
          </a:p>
        </p:txBody>
      </p:sp>
    </p:spTree>
  </p:cSld>
  <p:clrMapOvr>
    <a:masterClrMapping/>
  </p:clrMapOvr>
  <p:transition/>
</p:sld>
</file>

<file path=ppt/theme/theme1.xml><?xml version="1.0" encoding="utf-8"?>
<a:theme xmlns:a="http://schemas.openxmlformats.org/drawingml/2006/main" name="Timandra template">
  <a:themeElements>
    <a:clrScheme name="Custom 347">
      <a:dk1>
        <a:srgbClr val="24283B"/>
      </a:dk1>
      <a:lt1>
        <a:srgbClr val="FFFFFF"/>
      </a:lt1>
      <a:dk2>
        <a:srgbClr val="80828B"/>
      </a:dk2>
      <a:lt2>
        <a:srgbClr val="EAECF0"/>
      </a:lt2>
      <a:accent1>
        <a:srgbClr val="FFCE00"/>
      </a:accent1>
      <a:accent2>
        <a:srgbClr val="FFF14C"/>
      </a:accent2>
      <a:accent3>
        <a:srgbClr val="9FE2D0"/>
      </a:accent3>
      <a:accent4>
        <a:srgbClr val="1AB6D1"/>
      </a:accent4>
      <a:accent5>
        <a:srgbClr val="0784B1"/>
      </a:accent5>
      <a:accent6>
        <a:srgbClr val="EE7673"/>
      </a:accent6>
      <a:hlink>
        <a:srgbClr val="3180B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272</TotalTime>
  <Words>713</Words>
  <PresentationFormat>On-screen Show (16:9)</PresentationFormat>
  <Paragraphs>159</Paragraphs>
  <Slides>37</Slides>
  <Notes>17</Notes>
  <HiddenSlides>0</HiddenSlides>
  <MMClips>6</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37</vt:i4>
      </vt:variant>
    </vt:vector>
  </HeadingPairs>
  <TitlesOfParts>
    <vt:vector size="48" baseType="lpstr">
      <vt:lpstr>Arial</vt:lpstr>
      <vt:lpstr>Shruti</vt:lpstr>
      <vt:lpstr>Red Hat Display</vt:lpstr>
      <vt:lpstr>Copperplate Gothic Light</vt:lpstr>
      <vt:lpstr>Red Hat Text</vt:lpstr>
      <vt:lpstr>Engravers MT</vt:lpstr>
      <vt:lpstr>Bookman Old Style</vt:lpstr>
      <vt:lpstr>Calibri</vt:lpstr>
      <vt:lpstr>Wingdings</vt:lpstr>
      <vt:lpstr>Agency FB</vt:lpstr>
      <vt:lpstr>Timandra template</vt:lpstr>
      <vt:lpstr>Generation   of ELECTRICITY       form Noise Pollution</vt:lpstr>
      <vt:lpstr>TOLANI   POLYTECNIC   COLLEGE</vt:lpstr>
      <vt:lpstr>TEAM!</vt:lpstr>
      <vt:lpstr>COMMON ALTERNATIVE SOURCE OF ENERGY</vt:lpstr>
      <vt:lpstr>Slide 5</vt:lpstr>
      <vt:lpstr>BUT!!!!  THERE IS ONE MORE SOURCE OF ENERGY  SOUND ENERGY</vt:lpstr>
      <vt:lpstr>CAN YOU EVER HEARD  ABOUT CONVERSION OF SOUND ENERGY TO ELECTRICAL ENERGY</vt:lpstr>
      <vt:lpstr>Slide 8</vt:lpstr>
      <vt:lpstr>How much energy could we produce ?</vt:lpstr>
      <vt:lpstr>Where can we harvest sound?</vt:lpstr>
      <vt:lpstr>.</vt:lpstr>
      <vt:lpstr>.</vt:lpstr>
      <vt:lpstr>.</vt:lpstr>
      <vt:lpstr>.</vt:lpstr>
      <vt:lpstr>COMPONENTS</vt:lpstr>
      <vt:lpstr>Slide 16</vt:lpstr>
      <vt:lpstr>ABSORBING SPEAKERS</vt:lpstr>
      <vt:lpstr>STEP-UP SIGNAL TRANSFORMER</vt:lpstr>
      <vt:lpstr>LED</vt:lpstr>
      <vt:lpstr>INDICATING LIGHT</vt:lpstr>
      <vt:lpstr>CAPACITOR</vt:lpstr>
      <vt:lpstr>SWITCHES</vt:lpstr>
      <vt:lpstr>PCB,CONNECTING WIRES &amp; RECHAREGABLE BATTERY</vt:lpstr>
      <vt:lpstr>POWER AMPLIFIER</vt:lpstr>
      <vt:lpstr> WORKING PRINCIPLE </vt:lpstr>
      <vt:lpstr>PRINCIPLE</vt:lpstr>
      <vt:lpstr> PRINCIPLE</vt:lpstr>
      <vt:lpstr> DECIBLE CHART OF   DIFFERENT AREAS</vt:lpstr>
      <vt:lpstr> .</vt:lpstr>
      <vt:lpstr> USES</vt:lpstr>
      <vt:lpstr>.</vt:lpstr>
      <vt:lpstr>ELECTRIC  CAR  CHARGING</vt:lpstr>
      <vt:lpstr>STREET  LIGHTS &amp; CRICKET STADIUM LIGHTS</vt:lpstr>
      <vt:lpstr> PROJECT MODEL &amp; WORKING</vt:lpstr>
      <vt:lpstr>PROJECT MODEL PICTURE</vt:lpstr>
      <vt:lpstr>WORKING DEMO</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Admin</dc:creator>
  <cp:lastModifiedBy>Admin</cp:lastModifiedBy>
  <cp:revision>59</cp:revision>
  <dcterms:modified xsi:type="dcterms:W3CDTF">2022-02-18T14:14:02Z</dcterms:modified>
</cp:coreProperties>
</file>